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9"/>
  </p:notes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2AC"/>
    <a:srgbClr val="B9C7D1"/>
    <a:srgbClr val="02A747"/>
    <a:srgbClr val="F0EFF3"/>
    <a:srgbClr val="C2D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78"/>
  </p:normalViewPr>
  <p:slideViewPr>
    <p:cSldViewPr snapToGrid="0" snapToObjects="1">
      <p:cViewPr varScale="1">
        <p:scale>
          <a:sx n="116" d="100"/>
          <a:sy n="116" d="100"/>
        </p:scale>
        <p:origin x="13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0D1C9-F12C-7A4E-9630-59AF38791A1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90173-980E-9740-A258-1DCF23450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7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201" y="975559"/>
            <a:ext cx="6332858" cy="1697303"/>
          </a:xfrm>
        </p:spPr>
        <p:txBody>
          <a:bodyPr anchor="t"/>
          <a:lstStyle>
            <a:lvl1pPr>
              <a:defRPr sz="4800">
                <a:solidFill>
                  <a:srgbClr val="0422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201" y="2834468"/>
            <a:ext cx="3493282" cy="57659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rgbClr val="02A7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DFF6DA3-362D-1A4B-ABD9-106D4C5E9785}"/>
              </a:ext>
            </a:extLst>
          </p:cNvPr>
          <p:cNvSpPr/>
          <p:nvPr userDrawn="1"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rgbClr val="C2D0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2969066-0389-C74D-B667-DD4DBA39B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5857" y="507543"/>
            <a:ext cx="545374" cy="46801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51B932A2-4C17-3C49-AE83-FAF5512E13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5692" y="3756007"/>
            <a:ext cx="2332398" cy="2324770"/>
          </a:xfrm>
          <a:custGeom>
            <a:avLst/>
            <a:gdLst>
              <a:gd name="connsiteX0" fmla="*/ 0 w 3035300"/>
              <a:gd name="connsiteY0" fmla="*/ 1487488 h 2974975"/>
              <a:gd name="connsiteX1" fmla="*/ 1517650 w 3035300"/>
              <a:gd name="connsiteY1" fmla="*/ 0 h 2974975"/>
              <a:gd name="connsiteX2" fmla="*/ 3035300 w 3035300"/>
              <a:gd name="connsiteY2" fmla="*/ 0 h 2974975"/>
              <a:gd name="connsiteX3" fmla="*/ 3035300 w 3035300"/>
              <a:gd name="connsiteY3" fmla="*/ 1487488 h 2974975"/>
              <a:gd name="connsiteX4" fmla="*/ 1517650 w 3035300"/>
              <a:gd name="connsiteY4" fmla="*/ 2974976 h 2974975"/>
              <a:gd name="connsiteX5" fmla="*/ 0 w 3035300"/>
              <a:gd name="connsiteY5" fmla="*/ 1487488 h 2974975"/>
              <a:gd name="connsiteX0" fmla="*/ 0 w 3035300"/>
              <a:gd name="connsiteY0" fmla="*/ 1487488 h 2974976"/>
              <a:gd name="connsiteX1" fmla="*/ 1517650 w 3035300"/>
              <a:gd name="connsiteY1" fmla="*/ 0 h 2974976"/>
              <a:gd name="connsiteX2" fmla="*/ 2710302 w 3035300"/>
              <a:gd name="connsiteY2" fmla="*/ 550843 h 2974976"/>
              <a:gd name="connsiteX3" fmla="*/ 3035300 w 3035300"/>
              <a:gd name="connsiteY3" fmla="*/ 1487488 h 2974976"/>
              <a:gd name="connsiteX4" fmla="*/ 1517650 w 3035300"/>
              <a:gd name="connsiteY4" fmla="*/ 2974976 h 2974976"/>
              <a:gd name="connsiteX5" fmla="*/ 0 w 3035300"/>
              <a:gd name="connsiteY5" fmla="*/ 1487488 h 2974976"/>
              <a:gd name="connsiteX0" fmla="*/ 0 w 2710302"/>
              <a:gd name="connsiteY0" fmla="*/ 1487488 h 3332709"/>
              <a:gd name="connsiteX1" fmla="*/ 1517650 w 2710302"/>
              <a:gd name="connsiteY1" fmla="*/ 0 h 3332709"/>
              <a:gd name="connsiteX2" fmla="*/ 2710302 w 2710302"/>
              <a:gd name="connsiteY2" fmla="*/ 550843 h 3332709"/>
              <a:gd name="connsiteX3" fmla="*/ 2710302 w 2710302"/>
              <a:gd name="connsiteY3" fmla="*/ 2875613 h 3332709"/>
              <a:gd name="connsiteX4" fmla="*/ 1517650 w 2710302"/>
              <a:gd name="connsiteY4" fmla="*/ 2974976 h 3332709"/>
              <a:gd name="connsiteX5" fmla="*/ 0 w 2710302"/>
              <a:gd name="connsiteY5" fmla="*/ 1487488 h 3332709"/>
              <a:gd name="connsiteX0" fmla="*/ 51342 w 2761644"/>
              <a:gd name="connsiteY0" fmla="*/ 1487488 h 3128656"/>
              <a:gd name="connsiteX1" fmla="*/ 1568992 w 2761644"/>
              <a:gd name="connsiteY1" fmla="*/ 0 h 3128656"/>
              <a:gd name="connsiteX2" fmla="*/ 2761644 w 2761644"/>
              <a:gd name="connsiteY2" fmla="*/ 550843 h 3128656"/>
              <a:gd name="connsiteX3" fmla="*/ 2761644 w 2761644"/>
              <a:gd name="connsiteY3" fmla="*/ 2875613 h 3128656"/>
              <a:gd name="connsiteX4" fmla="*/ 582982 w 2761644"/>
              <a:gd name="connsiteY4" fmla="*/ 2044051 h 3128656"/>
              <a:gd name="connsiteX5" fmla="*/ 51342 w 2761644"/>
              <a:gd name="connsiteY5" fmla="*/ 1487488 h 3128656"/>
              <a:gd name="connsiteX0" fmla="*/ 179432 w 2404992"/>
              <a:gd name="connsiteY0" fmla="*/ 1553589 h 3127412"/>
              <a:gd name="connsiteX1" fmla="*/ 1212340 w 2404992"/>
              <a:gd name="connsiteY1" fmla="*/ 0 h 3127412"/>
              <a:gd name="connsiteX2" fmla="*/ 2404992 w 2404992"/>
              <a:gd name="connsiteY2" fmla="*/ 550843 h 3127412"/>
              <a:gd name="connsiteX3" fmla="*/ 2404992 w 2404992"/>
              <a:gd name="connsiteY3" fmla="*/ 2875613 h 3127412"/>
              <a:gd name="connsiteX4" fmla="*/ 226330 w 2404992"/>
              <a:gd name="connsiteY4" fmla="*/ 2044051 h 3127412"/>
              <a:gd name="connsiteX5" fmla="*/ 179432 w 2404992"/>
              <a:gd name="connsiteY5" fmla="*/ 1553589 h 3127412"/>
              <a:gd name="connsiteX0" fmla="*/ 30576 w 2209238"/>
              <a:gd name="connsiteY0" fmla="*/ 2044051 h 3159692"/>
              <a:gd name="connsiteX1" fmla="*/ 1016586 w 2209238"/>
              <a:gd name="connsiteY1" fmla="*/ 0 h 3159692"/>
              <a:gd name="connsiteX2" fmla="*/ 2209238 w 2209238"/>
              <a:gd name="connsiteY2" fmla="*/ 550843 h 3159692"/>
              <a:gd name="connsiteX3" fmla="*/ 2209238 w 2209238"/>
              <a:gd name="connsiteY3" fmla="*/ 2875613 h 3159692"/>
              <a:gd name="connsiteX4" fmla="*/ 30576 w 2209238"/>
              <a:gd name="connsiteY4" fmla="*/ 2044051 h 3159692"/>
              <a:gd name="connsiteX0" fmla="*/ 186843 w 2365505"/>
              <a:gd name="connsiteY0" fmla="*/ 1493208 h 2581723"/>
              <a:gd name="connsiteX1" fmla="*/ 363113 w 2365505"/>
              <a:gd name="connsiteY1" fmla="*/ 732622 h 2581723"/>
              <a:gd name="connsiteX2" fmla="*/ 2365505 w 2365505"/>
              <a:gd name="connsiteY2" fmla="*/ 0 h 2581723"/>
              <a:gd name="connsiteX3" fmla="*/ 2365505 w 2365505"/>
              <a:gd name="connsiteY3" fmla="*/ 2324770 h 2581723"/>
              <a:gd name="connsiteX4" fmla="*/ 186843 w 2365505"/>
              <a:gd name="connsiteY4" fmla="*/ 1493208 h 2581723"/>
              <a:gd name="connsiteX0" fmla="*/ 321134 w 2218866"/>
              <a:gd name="connsiteY0" fmla="*/ 1658461 h 2604648"/>
              <a:gd name="connsiteX1" fmla="*/ 216474 w 2218866"/>
              <a:gd name="connsiteY1" fmla="*/ 732622 h 2604648"/>
              <a:gd name="connsiteX2" fmla="*/ 2218866 w 2218866"/>
              <a:gd name="connsiteY2" fmla="*/ 0 h 2604648"/>
              <a:gd name="connsiteX3" fmla="*/ 2218866 w 2218866"/>
              <a:gd name="connsiteY3" fmla="*/ 2324770 h 2604648"/>
              <a:gd name="connsiteX4" fmla="*/ 321134 w 2218866"/>
              <a:gd name="connsiteY4" fmla="*/ 1658461 h 2604648"/>
              <a:gd name="connsiteX0" fmla="*/ 438347 w 2336079"/>
              <a:gd name="connsiteY0" fmla="*/ 1658461 h 2614675"/>
              <a:gd name="connsiteX1" fmla="*/ 333687 w 2336079"/>
              <a:gd name="connsiteY1" fmla="*/ 732622 h 2614675"/>
              <a:gd name="connsiteX2" fmla="*/ 2336079 w 2336079"/>
              <a:gd name="connsiteY2" fmla="*/ 0 h 2614675"/>
              <a:gd name="connsiteX3" fmla="*/ 2336079 w 2336079"/>
              <a:gd name="connsiteY3" fmla="*/ 2324770 h 2614675"/>
              <a:gd name="connsiteX4" fmla="*/ 438347 w 2336079"/>
              <a:gd name="connsiteY4" fmla="*/ 1658461 h 2614675"/>
              <a:gd name="connsiteX0" fmla="*/ 440321 w 2338053"/>
              <a:gd name="connsiteY0" fmla="*/ 1658461 h 2614675"/>
              <a:gd name="connsiteX1" fmla="*/ 335661 w 2338053"/>
              <a:gd name="connsiteY1" fmla="*/ 732622 h 2614675"/>
              <a:gd name="connsiteX2" fmla="*/ 2338053 w 2338053"/>
              <a:gd name="connsiteY2" fmla="*/ 0 h 2614675"/>
              <a:gd name="connsiteX3" fmla="*/ 2338053 w 2338053"/>
              <a:gd name="connsiteY3" fmla="*/ 2324770 h 2614675"/>
              <a:gd name="connsiteX4" fmla="*/ 440321 w 2338053"/>
              <a:gd name="connsiteY4" fmla="*/ 1658461 h 2614675"/>
              <a:gd name="connsiteX0" fmla="*/ 427523 w 2325255"/>
              <a:gd name="connsiteY0" fmla="*/ 1658461 h 2613094"/>
              <a:gd name="connsiteX1" fmla="*/ 322863 w 2325255"/>
              <a:gd name="connsiteY1" fmla="*/ 732622 h 2613094"/>
              <a:gd name="connsiteX2" fmla="*/ 2325255 w 2325255"/>
              <a:gd name="connsiteY2" fmla="*/ 0 h 2613094"/>
              <a:gd name="connsiteX3" fmla="*/ 2325255 w 2325255"/>
              <a:gd name="connsiteY3" fmla="*/ 2324770 h 2613094"/>
              <a:gd name="connsiteX4" fmla="*/ 427523 w 2325255"/>
              <a:gd name="connsiteY4" fmla="*/ 1658461 h 2613094"/>
              <a:gd name="connsiteX0" fmla="*/ 427523 w 2325255"/>
              <a:gd name="connsiteY0" fmla="*/ 1658586 h 2613219"/>
              <a:gd name="connsiteX1" fmla="*/ 322863 w 2325255"/>
              <a:gd name="connsiteY1" fmla="*/ 732747 h 2613219"/>
              <a:gd name="connsiteX2" fmla="*/ 2325255 w 2325255"/>
              <a:gd name="connsiteY2" fmla="*/ 125 h 2613219"/>
              <a:gd name="connsiteX3" fmla="*/ 2325255 w 2325255"/>
              <a:gd name="connsiteY3" fmla="*/ 2324895 h 2613219"/>
              <a:gd name="connsiteX4" fmla="*/ 427523 w 2325255"/>
              <a:gd name="connsiteY4" fmla="*/ 1658586 h 2613219"/>
              <a:gd name="connsiteX0" fmla="*/ 427523 w 2325255"/>
              <a:gd name="connsiteY0" fmla="*/ 1658603 h 2613236"/>
              <a:gd name="connsiteX1" fmla="*/ 322863 w 2325255"/>
              <a:gd name="connsiteY1" fmla="*/ 732764 h 2613236"/>
              <a:gd name="connsiteX2" fmla="*/ 2325255 w 2325255"/>
              <a:gd name="connsiteY2" fmla="*/ 142 h 2613236"/>
              <a:gd name="connsiteX3" fmla="*/ 2325255 w 2325255"/>
              <a:gd name="connsiteY3" fmla="*/ 2324912 h 2613236"/>
              <a:gd name="connsiteX4" fmla="*/ 427523 w 2325255"/>
              <a:gd name="connsiteY4" fmla="*/ 1658603 h 2613236"/>
              <a:gd name="connsiteX0" fmla="*/ 427523 w 2325255"/>
              <a:gd name="connsiteY0" fmla="*/ 1658461 h 2613094"/>
              <a:gd name="connsiteX1" fmla="*/ 322863 w 2325255"/>
              <a:gd name="connsiteY1" fmla="*/ 732622 h 2613094"/>
              <a:gd name="connsiteX2" fmla="*/ 2325255 w 2325255"/>
              <a:gd name="connsiteY2" fmla="*/ 0 h 2613094"/>
              <a:gd name="connsiteX3" fmla="*/ 2325255 w 2325255"/>
              <a:gd name="connsiteY3" fmla="*/ 2324770 h 2613094"/>
              <a:gd name="connsiteX4" fmla="*/ 427523 w 2325255"/>
              <a:gd name="connsiteY4" fmla="*/ 1658461 h 2613094"/>
              <a:gd name="connsiteX0" fmla="*/ 427523 w 2325255"/>
              <a:gd name="connsiteY0" fmla="*/ 1658461 h 2324770"/>
              <a:gd name="connsiteX1" fmla="*/ 322863 w 2325255"/>
              <a:gd name="connsiteY1" fmla="*/ 732622 h 2324770"/>
              <a:gd name="connsiteX2" fmla="*/ 2325255 w 2325255"/>
              <a:gd name="connsiteY2" fmla="*/ 0 h 2324770"/>
              <a:gd name="connsiteX3" fmla="*/ 2325255 w 2325255"/>
              <a:gd name="connsiteY3" fmla="*/ 2324770 h 2324770"/>
              <a:gd name="connsiteX4" fmla="*/ 427523 w 2325255"/>
              <a:gd name="connsiteY4" fmla="*/ 1658461 h 2324770"/>
              <a:gd name="connsiteX0" fmla="*/ 344348 w 2242080"/>
              <a:gd name="connsiteY0" fmla="*/ 1658461 h 2324770"/>
              <a:gd name="connsiteX1" fmla="*/ 239688 w 2242080"/>
              <a:gd name="connsiteY1" fmla="*/ 732622 h 2324770"/>
              <a:gd name="connsiteX2" fmla="*/ 2242080 w 2242080"/>
              <a:gd name="connsiteY2" fmla="*/ 0 h 2324770"/>
              <a:gd name="connsiteX3" fmla="*/ 2242080 w 2242080"/>
              <a:gd name="connsiteY3" fmla="*/ 2324770 h 2324770"/>
              <a:gd name="connsiteX4" fmla="*/ 344348 w 2242080"/>
              <a:gd name="connsiteY4" fmla="*/ 1658461 h 2324770"/>
              <a:gd name="connsiteX0" fmla="*/ 433900 w 2331632"/>
              <a:gd name="connsiteY0" fmla="*/ 1658461 h 2324770"/>
              <a:gd name="connsiteX1" fmla="*/ 329240 w 2331632"/>
              <a:gd name="connsiteY1" fmla="*/ 732622 h 2324770"/>
              <a:gd name="connsiteX2" fmla="*/ 2331632 w 2331632"/>
              <a:gd name="connsiteY2" fmla="*/ 0 h 2324770"/>
              <a:gd name="connsiteX3" fmla="*/ 2331632 w 2331632"/>
              <a:gd name="connsiteY3" fmla="*/ 2324770 h 2324770"/>
              <a:gd name="connsiteX4" fmla="*/ 433900 w 2331632"/>
              <a:gd name="connsiteY4" fmla="*/ 1658461 h 2324770"/>
              <a:gd name="connsiteX0" fmla="*/ 427523 w 2325255"/>
              <a:gd name="connsiteY0" fmla="*/ 1658461 h 2324770"/>
              <a:gd name="connsiteX1" fmla="*/ 322863 w 2325255"/>
              <a:gd name="connsiteY1" fmla="*/ 732622 h 2324770"/>
              <a:gd name="connsiteX2" fmla="*/ 2325255 w 2325255"/>
              <a:gd name="connsiteY2" fmla="*/ 0 h 2324770"/>
              <a:gd name="connsiteX3" fmla="*/ 2325255 w 2325255"/>
              <a:gd name="connsiteY3" fmla="*/ 2324770 h 2324770"/>
              <a:gd name="connsiteX4" fmla="*/ 427523 w 2325255"/>
              <a:gd name="connsiteY4" fmla="*/ 1658461 h 2324770"/>
              <a:gd name="connsiteX0" fmla="*/ 424888 w 2328128"/>
              <a:gd name="connsiteY0" fmla="*/ 1663970 h 2324770"/>
              <a:gd name="connsiteX1" fmla="*/ 325736 w 2328128"/>
              <a:gd name="connsiteY1" fmla="*/ 732622 h 2324770"/>
              <a:gd name="connsiteX2" fmla="*/ 2328128 w 2328128"/>
              <a:gd name="connsiteY2" fmla="*/ 0 h 2324770"/>
              <a:gd name="connsiteX3" fmla="*/ 2328128 w 2328128"/>
              <a:gd name="connsiteY3" fmla="*/ 2324770 h 2324770"/>
              <a:gd name="connsiteX4" fmla="*/ 424888 w 2328128"/>
              <a:gd name="connsiteY4" fmla="*/ 1663970 h 2324770"/>
              <a:gd name="connsiteX0" fmla="*/ 444238 w 2347478"/>
              <a:gd name="connsiteY0" fmla="*/ 1663970 h 2324770"/>
              <a:gd name="connsiteX1" fmla="*/ 345086 w 2347478"/>
              <a:gd name="connsiteY1" fmla="*/ 732622 h 2324770"/>
              <a:gd name="connsiteX2" fmla="*/ 2347478 w 2347478"/>
              <a:gd name="connsiteY2" fmla="*/ 0 h 2324770"/>
              <a:gd name="connsiteX3" fmla="*/ 2347478 w 2347478"/>
              <a:gd name="connsiteY3" fmla="*/ 2324770 h 2324770"/>
              <a:gd name="connsiteX4" fmla="*/ 444238 w 2347478"/>
              <a:gd name="connsiteY4" fmla="*/ 1663970 h 2324770"/>
              <a:gd name="connsiteX0" fmla="*/ 444238 w 2347478"/>
              <a:gd name="connsiteY0" fmla="*/ 1663970 h 2324770"/>
              <a:gd name="connsiteX1" fmla="*/ 345086 w 2347478"/>
              <a:gd name="connsiteY1" fmla="*/ 732622 h 2324770"/>
              <a:gd name="connsiteX2" fmla="*/ 2347478 w 2347478"/>
              <a:gd name="connsiteY2" fmla="*/ 0 h 2324770"/>
              <a:gd name="connsiteX3" fmla="*/ 2347478 w 2347478"/>
              <a:gd name="connsiteY3" fmla="*/ 2324770 h 2324770"/>
              <a:gd name="connsiteX4" fmla="*/ 444238 w 2347478"/>
              <a:gd name="connsiteY4" fmla="*/ 1663970 h 2324770"/>
              <a:gd name="connsiteX0" fmla="*/ 429158 w 2332398"/>
              <a:gd name="connsiteY0" fmla="*/ 1663970 h 2324770"/>
              <a:gd name="connsiteX1" fmla="*/ 330006 w 2332398"/>
              <a:gd name="connsiteY1" fmla="*/ 732622 h 2324770"/>
              <a:gd name="connsiteX2" fmla="*/ 2332398 w 2332398"/>
              <a:gd name="connsiteY2" fmla="*/ 0 h 2324770"/>
              <a:gd name="connsiteX3" fmla="*/ 2332398 w 2332398"/>
              <a:gd name="connsiteY3" fmla="*/ 2324770 h 2324770"/>
              <a:gd name="connsiteX4" fmla="*/ 429158 w 2332398"/>
              <a:gd name="connsiteY4" fmla="*/ 1663970 h 232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2398" h="2324770">
                <a:moveTo>
                  <a:pt x="429158" y="1663970"/>
                </a:moveTo>
                <a:cubicBezTo>
                  <a:pt x="-213048" y="1304969"/>
                  <a:pt x="-38613" y="1135726"/>
                  <a:pt x="330006" y="732622"/>
                </a:cubicBezTo>
                <a:cubicBezTo>
                  <a:pt x="727556" y="427822"/>
                  <a:pt x="1086549" y="7344"/>
                  <a:pt x="2332398" y="0"/>
                </a:cubicBezTo>
                <a:lnTo>
                  <a:pt x="2332398" y="2324770"/>
                </a:lnTo>
                <a:cubicBezTo>
                  <a:pt x="1197660" y="2099685"/>
                  <a:pt x="1071364" y="2022971"/>
                  <a:pt x="429158" y="166397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BC22B91-7EB0-884D-BA20-A373098747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6924" y="3122766"/>
            <a:ext cx="1823535" cy="3592347"/>
          </a:xfrm>
          <a:custGeom>
            <a:avLst/>
            <a:gdLst>
              <a:gd name="connsiteX0" fmla="*/ 1875155 w 1982788"/>
              <a:gd name="connsiteY0" fmla="*/ 2834004 h 3900487"/>
              <a:gd name="connsiteX1" fmla="*/ 247317 w 1982788"/>
              <a:gd name="connsiteY1" fmla="*/ 3239022 h 3900487"/>
              <a:gd name="connsiteX2" fmla="*/ 9071 w 1982788"/>
              <a:gd name="connsiteY2" fmla="*/ 1687030 h 3900487"/>
              <a:gd name="connsiteX3" fmla="*/ 991394 w 1982788"/>
              <a:gd name="connsiteY3" fmla="*/ -1 h 3900487"/>
              <a:gd name="connsiteX4" fmla="*/ 1875155 w 1982788"/>
              <a:gd name="connsiteY4" fmla="*/ 2834004 h 3900487"/>
              <a:gd name="connsiteX0" fmla="*/ 1875161 w 1875161"/>
              <a:gd name="connsiteY0" fmla="*/ 2668752 h 3735463"/>
              <a:gd name="connsiteX1" fmla="*/ 247323 w 1875161"/>
              <a:gd name="connsiteY1" fmla="*/ 3073770 h 3735463"/>
              <a:gd name="connsiteX2" fmla="*/ 9077 w 1875161"/>
              <a:gd name="connsiteY2" fmla="*/ 1521778 h 3735463"/>
              <a:gd name="connsiteX3" fmla="*/ 633352 w 1875161"/>
              <a:gd name="connsiteY3" fmla="*/ 0 h 3735463"/>
              <a:gd name="connsiteX4" fmla="*/ 1875161 w 1875161"/>
              <a:gd name="connsiteY4" fmla="*/ 2668752 h 3735463"/>
              <a:gd name="connsiteX0" fmla="*/ 1936390 w 1936390"/>
              <a:gd name="connsiteY0" fmla="*/ 2073841 h 3130680"/>
              <a:gd name="connsiteX1" fmla="*/ 264484 w 1936390"/>
              <a:gd name="connsiteY1" fmla="*/ 3073770 h 3130680"/>
              <a:gd name="connsiteX2" fmla="*/ 26238 w 1936390"/>
              <a:gd name="connsiteY2" fmla="*/ 1521778 h 3130680"/>
              <a:gd name="connsiteX3" fmla="*/ 650513 w 1936390"/>
              <a:gd name="connsiteY3" fmla="*/ 0 h 3130680"/>
              <a:gd name="connsiteX4" fmla="*/ 1936390 w 1936390"/>
              <a:gd name="connsiteY4" fmla="*/ 2073841 h 3130680"/>
              <a:gd name="connsiteX0" fmla="*/ 1910893 w 1910893"/>
              <a:gd name="connsiteY0" fmla="*/ 2073841 h 3604653"/>
              <a:gd name="connsiteX1" fmla="*/ 1781349 w 1910893"/>
              <a:gd name="connsiteY1" fmla="*/ 3591562 h 3604653"/>
              <a:gd name="connsiteX2" fmla="*/ 741 w 1910893"/>
              <a:gd name="connsiteY2" fmla="*/ 1521778 h 3604653"/>
              <a:gd name="connsiteX3" fmla="*/ 625016 w 1910893"/>
              <a:gd name="connsiteY3" fmla="*/ 0 h 3604653"/>
              <a:gd name="connsiteX4" fmla="*/ 1910893 w 1910893"/>
              <a:gd name="connsiteY4" fmla="*/ 2073841 h 3604653"/>
              <a:gd name="connsiteX0" fmla="*/ 1751219 w 1751219"/>
              <a:gd name="connsiteY0" fmla="*/ 2073841 h 3600827"/>
              <a:gd name="connsiteX1" fmla="*/ 1621675 w 1751219"/>
              <a:gd name="connsiteY1" fmla="*/ 3591562 h 3600827"/>
              <a:gd name="connsiteX2" fmla="*/ 811 w 1751219"/>
              <a:gd name="connsiteY2" fmla="*/ 1626438 h 3600827"/>
              <a:gd name="connsiteX3" fmla="*/ 465342 w 1751219"/>
              <a:gd name="connsiteY3" fmla="*/ 0 h 3600827"/>
              <a:gd name="connsiteX4" fmla="*/ 1751219 w 1751219"/>
              <a:gd name="connsiteY4" fmla="*/ 2073841 h 3600827"/>
              <a:gd name="connsiteX0" fmla="*/ 1773037 w 1773037"/>
              <a:gd name="connsiteY0" fmla="*/ 2073841 h 3600827"/>
              <a:gd name="connsiteX1" fmla="*/ 1643493 w 1773037"/>
              <a:gd name="connsiteY1" fmla="*/ 3591562 h 3600827"/>
              <a:gd name="connsiteX2" fmla="*/ 22629 w 1773037"/>
              <a:gd name="connsiteY2" fmla="*/ 1626438 h 3600827"/>
              <a:gd name="connsiteX3" fmla="*/ 487160 w 1773037"/>
              <a:gd name="connsiteY3" fmla="*/ 0 h 3600827"/>
              <a:gd name="connsiteX4" fmla="*/ 1773037 w 1773037"/>
              <a:gd name="connsiteY4" fmla="*/ 2073841 h 3600827"/>
              <a:gd name="connsiteX0" fmla="*/ 1766640 w 1766640"/>
              <a:gd name="connsiteY0" fmla="*/ 2073841 h 3600827"/>
              <a:gd name="connsiteX1" fmla="*/ 1637096 w 1766640"/>
              <a:gd name="connsiteY1" fmla="*/ 3591562 h 3600827"/>
              <a:gd name="connsiteX2" fmla="*/ 16232 w 1766640"/>
              <a:gd name="connsiteY2" fmla="*/ 1626438 h 3600827"/>
              <a:gd name="connsiteX3" fmla="*/ 480763 w 1766640"/>
              <a:gd name="connsiteY3" fmla="*/ 0 h 3600827"/>
              <a:gd name="connsiteX4" fmla="*/ 1766640 w 1766640"/>
              <a:gd name="connsiteY4" fmla="*/ 2073841 h 3600827"/>
              <a:gd name="connsiteX0" fmla="*/ 1823900 w 1823900"/>
              <a:gd name="connsiteY0" fmla="*/ 2073841 h 3600827"/>
              <a:gd name="connsiteX1" fmla="*/ 1694356 w 1823900"/>
              <a:gd name="connsiteY1" fmla="*/ 3591562 h 3600827"/>
              <a:gd name="connsiteX2" fmla="*/ 73492 w 1823900"/>
              <a:gd name="connsiteY2" fmla="*/ 1626438 h 3600827"/>
              <a:gd name="connsiteX3" fmla="*/ 538023 w 1823900"/>
              <a:gd name="connsiteY3" fmla="*/ 0 h 3600827"/>
              <a:gd name="connsiteX4" fmla="*/ 1823900 w 1823900"/>
              <a:gd name="connsiteY4" fmla="*/ 2073841 h 3600827"/>
              <a:gd name="connsiteX0" fmla="*/ 1823900 w 1823900"/>
              <a:gd name="connsiteY0" fmla="*/ 2073841 h 3600827"/>
              <a:gd name="connsiteX1" fmla="*/ 1694356 w 1823900"/>
              <a:gd name="connsiteY1" fmla="*/ 3591562 h 3600827"/>
              <a:gd name="connsiteX2" fmla="*/ 73492 w 1823900"/>
              <a:gd name="connsiteY2" fmla="*/ 1626438 h 3600827"/>
              <a:gd name="connsiteX3" fmla="*/ 538023 w 1823900"/>
              <a:gd name="connsiteY3" fmla="*/ 0 h 3600827"/>
              <a:gd name="connsiteX4" fmla="*/ 1823900 w 1823900"/>
              <a:gd name="connsiteY4" fmla="*/ 2073841 h 3600827"/>
              <a:gd name="connsiteX0" fmla="*/ 1823900 w 1823900"/>
              <a:gd name="connsiteY0" fmla="*/ 2073841 h 3632303"/>
              <a:gd name="connsiteX1" fmla="*/ 1694356 w 1823900"/>
              <a:gd name="connsiteY1" fmla="*/ 3591562 h 3632303"/>
              <a:gd name="connsiteX2" fmla="*/ 73492 w 1823900"/>
              <a:gd name="connsiteY2" fmla="*/ 1626438 h 3632303"/>
              <a:gd name="connsiteX3" fmla="*/ 538023 w 1823900"/>
              <a:gd name="connsiteY3" fmla="*/ 0 h 3632303"/>
              <a:gd name="connsiteX4" fmla="*/ 1823900 w 1823900"/>
              <a:gd name="connsiteY4" fmla="*/ 2073841 h 3632303"/>
              <a:gd name="connsiteX0" fmla="*/ 1773710 w 1773710"/>
              <a:gd name="connsiteY0" fmla="*/ 2073841 h 3594071"/>
              <a:gd name="connsiteX1" fmla="*/ 1644166 w 1773710"/>
              <a:gd name="connsiteY1" fmla="*/ 3591562 h 3594071"/>
              <a:gd name="connsiteX2" fmla="*/ 83895 w 1773710"/>
              <a:gd name="connsiteY2" fmla="*/ 1863301 h 3594071"/>
              <a:gd name="connsiteX3" fmla="*/ 487833 w 1773710"/>
              <a:gd name="connsiteY3" fmla="*/ 0 h 3594071"/>
              <a:gd name="connsiteX4" fmla="*/ 1773710 w 1773710"/>
              <a:gd name="connsiteY4" fmla="*/ 2073841 h 3594071"/>
              <a:gd name="connsiteX0" fmla="*/ 1819523 w 1819523"/>
              <a:gd name="connsiteY0" fmla="*/ 2073841 h 3594071"/>
              <a:gd name="connsiteX1" fmla="*/ 1689979 w 1819523"/>
              <a:gd name="connsiteY1" fmla="*/ 3591562 h 3594071"/>
              <a:gd name="connsiteX2" fmla="*/ 129708 w 1819523"/>
              <a:gd name="connsiteY2" fmla="*/ 1863301 h 3594071"/>
              <a:gd name="connsiteX3" fmla="*/ 533646 w 1819523"/>
              <a:gd name="connsiteY3" fmla="*/ 0 h 3594071"/>
              <a:gd name="connsiteX4" fmla="*/ 1819523 w 1819523"/>
              <a:gd name="connsiteY4" fmla="*/ 2073841 h 3594071"/>
              <a:gd name="connsiteX0" fmla="*/ 1819523 w 1819523"/>
              <a:gd name="connsiteY0" fmla="*/ 2073841 h 3624720"/>
              <a:gd name="connsiteX1" fmla="*/ 1689979 w 1819523"/>
              <a:gd name="connsiteY1" fmla="*/ 3591562 h 3624720"/>
              <a:gd name="connsiteX2" fmla="*/ 129708 w 1819523"/>
              <a:gd name="connsiteY2" fmla="*/ 1863301 h 3624720"/>
              <a:gd name="connsiteX3" fmla="*/ 533646 w 1819523"/>
              <a:gd name="connsiteY3" fmla="*/ 0 h 3624720"/>
              <a:gd name="connsiteX4" fmla="*/ 1819523 w 1819523"/>
              <a:gd name="connsiteY4" fmla="*/ 2073841 h 3624720"/>
              <a:gd name="connsiteX0" fmla="*/ 1819523 w 1819523"/>
              <a:gd name="connsiteY0" fmla="*/ 2073841 h 3628042"/>
              <a:gd name="connsiteX1" fmla="*/ 1689979 w 1819523"/>
              <a:gd name="connsiteY1" fmla="*/ 3591562 h 3628042"/>
              <a:gd name="connsiteX2" fmla="*/ 129708 w 1819523"/>
              <a:gd name="connsiteY2" fmla="*/ 1863301 h 3628042"/>
              <a:gd name="connsiteX3" fmla="*/ 533646 w 1819523"/>
              <a:gd name="connsiteY3" fmla="*/ 0 h 3628042"/>
              <a:gd name="connsiteX4" fmla="*/ 1819523 w 1819523"/>
              <a:gd name="connsiteY4" fmla="*/ 2073841 h 3628042"/>
              <a:gd name="connsiteX0" fmla="*/ 1819523 w 1819523"/>
              <a:gd name="connsiteY0" fmla="*/ 2073841 h 3627584"/>
              <a:gd name="connsiteX1" fmla="*/ 1689979 w 1819523"/>
              <a:gd name="connsiteY1" fmla="*/ 3591562 h 3627584"/>
              <a:gd name="connsiteX2" fmla="*/ 129708 w 1819523"/>
              <a:gd name="connsiteY2" fmla="*/ 1863301 h 3627584"/>
              <a:gd name="connsiteX3" fmla="*/ 533646 w 1819523"/>
              <a:gd name="connsiteY3" fmla="*/ 0 h 3627584"/>
              <a:gd name="connsiteX4" fmla="*/ 1819523 w 1819523"/>
              <a:gd name="connsiteY4" fmla="*/ 2073841 h 3627584"/>
              <a:gd name="connsiteX0" fmla="*/ 1819523 w 1819523"/>
              <a:gd name="connsiteY0" fmla="*/ 2073841 h 3627584"/>
              <a:gd name="connsiteX1" fmla="*/ 1689979 w 1819523"/>
              <a:gd name="connsiteY1" fmla="*/ 3591562 h 3627584"/>
              <a:gd name="connsiteX2" fmla="*/ 129708 w 1819523"/>
              <a:gd name="connsiteY2" fmla="*/ 1863301 h 3627584"/>
              <a:gd name="connsiteX3" fmla="*/ 533646 w 1819523"/>
              <a:gd name="connsiteY3" fmla="*/ 0 h 3627584"/>
              <a:gd name="connsiteX4" fmla="*/ 1819523 w 1819523"/>
              <a:gd name="connsiteY4" fmla="*/ 2073841 h 3627584"/>
              <a:gd name="connsiteX0" fmla="*/ 1720371 w 1764516"/>
              <a:gd name="connsiteY0" fmla="*/ 1836978 h 3591575"/>
              <a:gd name="connsiteX1" fmla="*/ 1689979 w 1764516"/>
              <a:gd name="connsiteY1" fmla="*/ 3591562 h 3591575"/>
              <a:gd name="connsiteX2" fmla="*/ 129708 w 1764516"/>
              <a:gd name="connsiteY2" fmla="*/ 1863301 h 3591575"/>
              <a:gd name="connsiteX3" fmla="*/ 533646 w 1764516"/>
              <a:gd name="connsiteY3" fmla="*/ 0 h 3591575"/>
              <a:gd name="connsiteX4" fmla="*/ 1720371 w 1764516"/>
              <a:gd name="connsiteY4" fmla="*/ 1836978 h 3591575"/>
              <a:gd name="connsiteX0" fmla="*/ 1720371 w 1764516"/>
              <a:gd name="connsiteY0" fmla="*/ 1836978 h 3591575"/>
              <a:gd name="connsiteX1" fmla="*/ 1689979 w 1764516"/>
              <a:gd name="connsiteY1" fmla="*/ 3591562 h 3591575"/>
              <a:gd name="connsiteX2" fmla="*/ 129708 w 1764516"/>
              <a:gd name="connsiteY2" fmla="*/ 1863301 h 3591575"/>
              <a:gd name="connsiteX3" fmla="*/ 533646 w 1764516"/>
              <a:gd name="connsiteY3" fmla="*/ 0 h 3591575"/>
              <a:gd name="connsiteX4" fmla="*/ 1720371 w 1764516"/>
              <a:gd name="connsiteY4" fmla="*/ 1836978 h 3591575"/>
              <a:gd name="connsiteX0" fmla="*/ 1720371 w 1788070"/>
              <a:gd name="connsiteY0" fmla="*/ 1836978 h 3594479"/>
              <a:gd name="connsiteX1" fmla="*/ 1635572 w 1788070"/>
              <a:gd name="connsiteY1" fmla="*/ 2264483 h 3594479"/>
              <a:gd name="connsiteX2" fmla="*/ 1689979 w 1788070"/>
              <a:gd name="connsiteY2" fmla="*/ 3591562 h 3594479"/>
              <a:gd name="connsiteX3" fmla="*/ 129708 w 1788070"/>
              <a:gd name="connsiteY3" fmla="*/ 1863301 h 3594479"/>
              <a:gd name="connsiteX4" fmla="*/ 533646 w 1788070"/>
              <a:gd name="connsiteY4" fmla="*/ 0 h 3594479"/>
              <a:gd name="connsiteX5" fmla="*/ 1720371 w 1788070"/>
              <a:gd name="connsiteY5" fmla="*/ 1836978 h 3594479"/>
              <a:gd name="connsiteX0" fmla="*/ 1720371 w 1829190"/>
              <a:gd name="connsiteY0" fmla="*/ 1836978 h 3596274"/>
              <a:gd name="connsiteX1" fmla="*/ 1756758 w 1829190"/>
              <a:gd name="connsiteY1" fmla="*/ 2358127 h 3596274"/>
              <a:gd name="connsiteX2" fmla="*/ 1689979 w 1829190"/>
              <a:gd name="connsiteY2" fmla="*/ 3591562 h 3596274"/>
              <a:gd name="connsiteX3" fmla="*/ 129708 w 1829190"/>
              <a:gd name="connsiteY3" fmla="*/ 1863301 h 3596274"/>
              <a:gd name="connsiteX4" fmla="*/ 533646 w 1829190"/>
              <a:gd name="connsiteY4" fmla="*/ 0 h 3596274"/>
              <a:gd name="connsiteX5" fmla="*/ 1720371 w 1829190"/>
              <a:gd name="connsiteY5" fmla="*/ 1836978 h 3596274"/>
              <a:gd name="connsiteX0" fmla="*/ 1720371 w 1829190"/>
              <a:gd name="connsiteY0" fmla="*/ 1836978 h 3596274"/>
              <a:gd name="connsiteX1" fmla="*/ 1756758 w 1829190"/>
              <a:gd name="connsiteY1" fmla="*/ 2358127 h 3596274"/>
              <a:gd name="connsiteX2" fmla="*/ 1689979 w 1829190"/>
              <a:gd name="connsiteY2" fmla="*/ 3591562 h 3596274"/>
              <a:gd name="connsiteX3" fmla="*/ 129708 w 1829190"/>
              <a:gd name="connsiteY3" fmla="*/ 1863301 h 3596274"/>
              <a:gd name="connsiteX4" fmla="*/ 533646 w 1829190"/>
              <a:gd name="connsiteY4" fmla="*/ 0 h 3596274"/>
              <a:gd name="connsiteX5" fmla="*/ 1720371 w 1829190"/>
              <a:gd name="connsiteY5" fmla="*/ 1836978 h 3596274"/>
              <a:gd name="connsiteX0" fmla="*/ 1720371 w 1829190"/>
              <a:gd name="connsiteY0" fmla="*/ 1836978 h 3596274"/>
              <a:gd name="connsiteX1" fmla="*/ 1756758 w 1829190"/>
              <a:gd name="connsiteY1" fmla="*/ 2358127 h 3596274"/>
              <a:gd name="connsiteX2" fmla="*/ 1689979 w 1829190"/>
              <a:gd name="connsiteY2" fmla="*/ 3591562 h 3596274"/>
              <a:gd name="connsiteX3" fmla="*/ 129708 w 1829190"/>
              <a:gd name="connsiteY3" fmla="*/ 1863301 h 3596274"/>
              <a:gd name="connsiteX4" fmla="*/ 533646 w 1829190"/>
              <a:gd name="connsiteY4" fmla="*/ 0 h 3596274"/>
              <a:gd name="connsiteX5" fmla="*/ 1720371 w 1829190"/>
              <a:gd name="connsiteY5" fmla="*/ 1836978 h 3596274"/>
              <a:gd name="connsiteX0" fmla="*/ 1720371 w 1827309"/>
              <a:gd name="connsiteY0" fmla="*/ 1836978 h 3596522"/>
              <a:gd name="connsiteX1" fmla="*/ 1756758 w 1827309"/>
              <a:gd name="connsiteY1" fmla="*/ 2358127 h 3596522"/>
              <a:gd name="connsiteX2" fmla="*/ 1689979 w 1827309"/>
              <a:gd name="connsiteY2" fmla="*/ 3591562 h 3596522"/>
              <a:gd name="connsiteX3" fmla="*/ 129708 w 1827309"/>
              <a:gd name="connsiteY3" fmla="*/ 1863301 h 3596522"/>
              <a:gd name="connsiteX4" fmla="*/ 533646 w 1827309"/>
              <a:gd name="connsiteY4" fmla="*/ 0 h 3596522"/>
              <a:gd name="connsiteX5" fmla="*/ 1720371 w 1827309"/>
              <a:gd name="connsiteY5" fmla="*/ 1836978 h 3596522"/>
              <a:gd name="connsiteX0" fmla="*/ 1720371 w 1827309"/>
              <a:gd name="connsiteY0" fmla="*/ 1836978 h 3629323"/>
              <a:gd name="connsiteX1" fmla="*/ 1756758 w 1827309"/>
              <a:gd name="connsiteY1" fmla="*/ 2358127 h 3629323"/>
              <a:gd name="connsiteX2" fmla="*/ 1689979 w 1827309"/>
              <a:gd name="connsiteY2" fmla="*/ 3591562 h 3629323"/>
              <a:gd name="connsiteX3" fmla="*/ 129708 w 1827309"/>
              <a:gd name="connsiteY3" fmla="*/ 1863301 h 3629323"/>
              <a:gd name="connsiteX4" fmla="*/ 533646 w 1827309"/>
              <a:gd name="connsiteY4" fmla="*/ 0 h 3629323"/>
              <a:gd name="connsiteX5" fmla="*/ 1720371 w 1827309"/>
              <a:gd name="connsiteY5" fmla="*/ 1836978 h 3629323"/>
              <a:gd name="connsiteX0" fmla="*/ 1720371 w 1827309"/>
              <a:gd name="connsiteY0" fmla="*/ 1836978 h 3592094"/>
              <a:gd name="connsiteX1" fmla="*/ 1756758 w 1827309"/>
              <a:gd name="connsiteY1" fmla="*/ 2358127 h 3592094"/>
              <a:gd name="connsiteX2" fmla="*/ 1689979 w 1827309"/>
              <a:gd name="connsiteY2" fmla="*/ 3591562 h 3592094"/>
              <a:gd name="connsiteX3" fmla="*/ 129708 w 1827309"/>
              <a:gd name="connsiteY3" fmla="*/ 1863301 h 3592094"/>
              <a:gd name="connsiteX4" fmla="*/ 533646 w 1827309"/>
              <a:gd name="connsiteY4" fmla="*/ 0 h 3592094"/>
              <a:gd name="connsiteX5" fmla="*/ 1720371 w 1827309"/>
              <a:gd name="connsiteY5" fmla="*/ 1836978 h 3592094"/>
              <a:gd name="connsiteX0" fmla="*/ 1720371 w 1827309"/>
              <a:gd name="connsiteY0" fmla="*/ 1836978 h 3592347"/>
              <a:gd name="connsiteX1" fmla="*/ 1756758 w 1827309"/>
              <a:gd name="connsiteY1" fmla="*/ 2358127 h 3592347"/>
              <a:gd name="connsiteX2" fmla="*/ 1689979 w 1827309"/>
              <a:gd name="connsiteY2" fmla="*/ 3591562 h 3592347"/>
              <a:gd name="connsiteX3" fmla="*/ 129708 w 1827309"/>
              <a:gd name="connsiteY3" fmla="*/ 1863301 h 3592347"/>
              <a:gd name="connsiteX4" fmla="*/ 533646 w 1827309"/>
              <a:gd name="connsiteY4" fmla="*/ 0 h 3592347"/>
              <a:gd name="connsiteX5" fmla="*/ 1720371 w 1827309"/>
              <a:gd name="connsiteY5" fmla="*/ 1836978 h 3592347"/>
              <a:gd name="connsiteX0" fmla="*/ 1720371 w 1808157"/>
              <a:gd name="connsiteY0" fmla="*/ 1836978 h 3592347"/>
              <a:gd name="connsiteX1" fmla="*/ 1756758 w 1808157"/>
              <a:gd name="connsiteY1" fmla="*/ 2358127 h 3592347"/>
              <a:gd name="connsiteX2" fmla="*/ 1689979 w 1808157"/>
              <a:gd name="connsiteY2" fmla="*/ 3591562 h 3592347"/>
              <a:gd name="connsiteX3" fmla="*/ 129708 w 1808157"/>
              <a:gd name="connsiteY3" fmla="*/ 1863301 h 3592347"/>
              <a:gd name="connsiteX4" fmla="*/ 533646 w 1808157"/>
              <a:gd name="connsiteY4" fmla="*/ 0 h 3592347"/>
              <a:gd name="connsiteX5" fmla="*/ 1720371 w 1808157"/>
              <a:gd name="connsiteY5" fmla="*/ 1836978 h 3592347"/>
              <a:gd name="connsiteX0" fmla="*/ 1720371 w 1815456"/>
              <a:gd name="connsiteY0" fmla="*/ 1836978 h 3592347"/>
              <a:gd name="connsiteX1" fmla="*/ 1756758 w 1815456"/>
              <a:gd name="connsiteY1" fmla="*/ 2358127 h 3592347"/>
              <a:gd name="connsiteX2" fmla="*/ 1689979 w 1815456"/>
              <a:gd name="connsiteY2" fmla="*/ 3591562 h 3592347"/>
              <a:gd name="connsiteX3" fmla="*/ 129708 w 1815456"/>
              <a:gd name="connsiteY3" fmla="*/ 1863301 h 3592347"/>
              <a:gd name="connsiteX4" fmla="*/ 533646 w 1815456"/>
              <a:gd name="connsiteY4" fmla="*/ 0 h 3592347"/>
              <a:gd name="connsiteX5" fmla="*/ 1720371 w 1815456"/>
              <a:gd name="connsiteY5" fmla="*/ 1836978 h 3592347"/>
              <a:gd name="connsiteX0" fmla="*/ 1720371 w 1815456"/>
              <a:gd name="connsiteY0" fmla="*/ 1836978 h 3592347"/>
              <a:gd name="connsiteX1" fmla="*/ 1756758 w 1815456"/>
              <a:gd name="connsiteY1" fmla="*/ 2358127 h 3592347"/>
              <a:gd name="connsiteX2" fmla="*/ 1689979 w 1815456"/>
              <a:gd name="connsiteY2" fmla="*/ 3591562 h 3592347"/>
              <a:gd name="connsiteX3" fmla="*/ 129708 w 1815456"/>
              <a:gd name="connsiteY3" fmla="*/ 1863301 h 3592347"/>
              <a:gd name="connsiteX4" fmla="*/ 533646 w 1815456"/>
              <a:gd name="connsiteY4" fmla="*/ 0 h 3592347"/>
              <a:gd name="connsiteX5" fmla="*/ 1720371 w 1815456"/>
              <a:gd name="connsiteY5" fmla="*/ 1836978 h 3592347"/>
              <a:gd name="connsiteX0" fmla="*/ 1720371 w 1823535"/>
              <a:gd name="connsiteY0" fmla="*/ 1836978 h 3592347"/>
              <a:gd name="connsiteX1" fmla="*/ 1756758 w 1823535"/>
              <a:gd name="connsiteY1" fmla="*/ 2358127 h 3592347"/>
              <a:gd name="connsiteX2" fmla="*/ 1689979 w 1823535"/>
              <a:gd name="connsiteY2" fmla="*/ 3591562 h 3592347"/>
              <a:gd name="connsiteX3" fmla="*/ 129708 w 1823535"/>
              <a:gd name="connsiteY3" fmla="*/ 1863301 h 3592347"/>
              <a:gd name="connsiteX4" fmla="*/ 533646 w 1823535"/>
              <a:gd name="connsiteY4" fmla="*/ 0 h 3592347"/>
              <a:gd name="connsiteX5" fmla="*/ 1720371 w 1823535"/>
              <a:gd name="connsiteY5" fmla="*/ 1836978 h 359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3535" h="3592347">
                <a:moveTo>
                  <a:pt x="1720371" y="1836978"/>
                </a:moveTo>
                <a:cubicBezTo>
                  <a:pt x="1920550" y="2120749"/>
                  <a:pt x="1770142" y="2286764"/>
                  <a:pt x="1756758" y="2358127"/>
                </a:cubicBezTo>
                <a:cubicBezTo>
                  <a:pt x="1636381" y="2720819"/>
                  <a:pt x="1623745" y="2996650"/>
                  <a:pt x="1689979" y="3591562"/>
                </a:cubicBezTo>
                <a:cubicBezTo>
                  <a:pt x="1693139" y="3619945"/>
                  <a:pt x="575617" y="2875823"/>
                  <a:pt x="129708" y="1863301"/>
                </a:cubicBezTo>
                <a:cubicBezTo>
                  <a:pt x="-177947" y="1128209"/>
                  <a:pt x="103923" y="330506"/>
                  <a:pt x="533646" y="0"/>
                </a:cubicBezTo>
                <a:cubicBezTo>
                  <a:pt x="828233" y="944668"/>
                  <a:pt x="1624088" y="1751625"/>
                  <a:pt x="1720371" y="1836978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2D4DADA-24B1-8F4D-89FF-70CBA8B1DA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75177" y="2777698"/>
            <a:ext cx="3874546" cy="2005125"/>
          </a:xfrm>
          <a:custGeom>
            <a:avLst/>
            <a:gdLst>
              <a:gd name="connsiteX0" fmla="*/ 0 w 3902075"/>
              <a:gd name="connsiteY0" fmla="*/ 1385094 h 2770187"/>
              <a:gd name="connsiteX1" fmla="*/ 692547 w 3902075"/>
              <a:gd name="connsiteY1" fmla="*/ 1 h 2770187"/>
              <a:gd name="connsiteX2" fmla="*/ 3209528 w 3902075"/>
              <a:gd name="connsiteY2" fmla="*/ 1 h 2770187"/>
              <a:gd name="connsiteX3" fmla="*/ 3902075 w 3902075"/>
              <a:gd name="connsiteY3" fmla="*/ 1385094 h 2770187"/>
              <a:gd name="connsiteX4" fmla="*/ 3209528 w 3902075"/>
              <a:gd name="connsiteY4" fmla="*/ 2770186 h 2770187"/>
              <a:gd name="connsiteX5" fmla="*/ 692547 w 3902075"/>
              <a:gd name="connsiteY5" fmla="*/ 2770186 h 2770187"/>
              <a:gd name="connsiteX6" fmla="*/ 0 w 3902075"/>
              <a:gd name="connsiteY6" fmla="*/ 1385094 h 2770187"/>
              <a:gd name="connsiteX0" fmla="*/ 0 w 3907797"/>
              <a:gd name="connsiteY0" fmla="*/ 1385093 h 2770185"/>
              <a:gd name="connsiteX1" fmla="*/ 692547 w 3907797"/>
              <a:gd name="connsiteY1" fmla="*/ 0 h 2770185"/>
              <a:gd name="connsiteX2" fmla="*/ 3907797 w 3907797"/>
              <a:gd name="connsiteY2" fmla="*/ 620684 h 2770185"/>
              <a:gd name="connsiteX3" fmla="*/ 3902075 w 3907797"/>
              <a:gd name="connsiteY3" fmla="*/ 1385093 h 2770185"/>
              <a:gd name="connsiteX4" fmla="*/ 3209528 w 3907797"/>
              <a:gd name="connsiteY4" fmla="*/ 2770185 h 2770185"/>
              <a:gd name="connsiteX5" fmla="*/ 692547 w 3907797"/>
              <a:gd name="connsiteY5" fmla="*/ 2770185 h 2770185"/>
              <a:gd name="connsiteX6" fmla="*/ 0 w 3907797"/>
              <a:gd name="connsiteY6" fmla="*/ 1385093 h 2770185"/>
              <a:gd name="connsiteX0" fmla="*/ 0 w 3907797"/>
              <a:gd name="connsiteY0" fmla="*/ 1385093 h 2770185"/>
              <a:gd name="connsiteX1" fmla="*/ 692547 w 3907797"/>
              <a:gd name="connsiteY1" fmla="*/ 0 h 2770185"/>
              <a:gd name="connsiteX2" fmla="*/ 3907797 w 3907797"/>
              <a:gd name="connsiteY2" fmla="*/ 620684 h 2770185"/>
              <a:gd name="connsiteX3" fmla="*/ 3902075 w 3907797"/>
              <a:gd name="connsiteY3" fmla="*/ 1335216 h 2770185"/>
              <a:gd name="connsiteX4" fmla="*/ 3209528 w 3907797"/>
              <a:gd name="connsiteY4" fmla="*/ 2770185 h 2770185"/>
              <a:gd name="connsiteX5" fmla="*/ 692547 w 3907797"/>
              <a:gd name="connsiteY5" fmla="*/ 2770185 h 2770185"/>
              <a:gd name="connsiteX6" fmla="*/ 0 w 3907797"/>
              <a:gd name="connsiteY6" fmla="*/ 1385093 h 2770185"/>
              <a:gd name="connsiteX0" fmla="*/ 0 w 3907797"/>
              <a:gd name="connsiteY0" fmla="*/ 1385093 h 2770185"/>
              <a:gd name="connsiteX1" fmla="*/ 692547 w 3907797"/>
              <a:gd name="connsiteY1" fmla="*/ 0 h 2770185"/>
              <a:gd name="connsiteX2" fmla="*/ 3907797 w 3907797"/>
              <a:gd name="connsiteY2" fmla="*/ 620684 h 2770185"/>
              <a:gd name="connsiteX3" fmla="*/ 3902075 w 3907797"/>
              <a:gd name="connsiteY3" fmla="*/ 1335216 h 2770185"/>
              <a:gd name="connsiteX4" fmla="*/ 2439215 w 3907797"/>
              <a:gd name="connsiteY4" fmla="*/ 1628571 h 2770185"/>
              <a:gd name="connsiteX5" fmla="*/ 692547 w 3907797"/>
              <a:gd name="connsiteY5" fmla="*/ 2770185 h 2770185"/>
              <a:gd name="connsiteX6" fmla="*/ 0 w 3907797"/>
              <a:gd name="connsiteY6" fmla="*/ 1385093 h 2770185"/>
              <a:gd name="connsiteX0" fmla="*/ 0 w 3907797"/>
              <a:gd name="connsiteY0" fmla="*/ 1385093 h 2465385"/>
              <a:gd name="connsiteX1" fmla="*/ 692547 w 3907797"/>
              <a:gd name="connsiteY1" fmla="*/ 0 h 2465385"/>
              <a:gd name="connsiteX2" fmla="*/ 3907797 w 3907797"/>
              <a:gd name="connsiteY2" fmla="*/ 620684 h 2465385"/>
              <a:gd name="connsiteX3" fmla="*/ 3902075 w 3907797"/>
              <a:gd name="connsiteY3" fmla="*/ 1335216 h 2465385"/>
              <a:gd name="connsiteX4" fmla="*/ 2439215 w 3907797"/>
              <a:gd name="connsiteY4" fmla="*/ 1628571 h 2465385"/>
              <a:gd name="connsiteX5" fmla="*/ 1468401 w 3907797"/>
              <a:gd name="connsiteY5" fmla="*/ 2465385 h 2465385"/>
              <a:gd name="connsiteX6" fmla="*/ 0 w 3907797"/>
              <a:gd name="connsiteY6" fmla="*/ 1385093 h 2465385"/>
              <a:gd name="connsiteX0" fmla="*/ 0 w 3907797"/>
              <a:gd name="connsiteY0" fmla="*/ 1385093 h 2465385"/>
              <a:gd name="connsiteX1" fmla="*/ 692547 w 3907797"/>
              <a:gd name="connsiteY1" fmla="*/ 0 h 2465385"/>
              <a:gd name="connsiteX2" fmla="*/ 3907797 w 3907797"/>
              <a:gd name="connsiteY2" fmla="*/ 620684 h 2465385"/>
              <a:gd name="connsiteX3" fmla="*/ 3902075 w 3907797"/>
              <a:gd name="connsiteY3" fmla="*/ 1335216 h 2465385"/>
              <a:gd name="connsiteX4" fmla="*/ 2439215 w 3907797"/>
              <a:gd name="connsiteY4" fmla="*/ 1628571 h 2465385"/>
              <a:gd name="connsiteX5" fmla="*/ 1468401 w 3907797"/>
              <a:gd name="connsiteY5" fmla="*/ 2465385 h 2465385"/>
              <a:gd name="connsiteX6" fmla="*/ 0 w 3907797"/>
              <a:gd name="connsiteY6" fmla="*/ 1385093 h 2465385"/>
              <a:gd name="connsiteX0" fmla="*/ 0 w 3874546"/>
              <a:gd name="connsiteY0" fmla="*/ 769951 h 2465385"/>
              <a:gd name="connsiteX1" fmla="*/ 659296 w 3874546"/>
              <a:gd name="connsiteY1" fmla="*/ 0 h 2465385"/>
              <a:gd name="connsiteX2" fmla="*/ 3874546 w 3874546"/>
              <a:gd name="connsiteY2" fmla="*/ 620684 h 2465385"/>
              <a:gd name="connsiteX3" fmla="*/ 3868824 w 3874546"/>
              <a:gd name="connsiteY3" fmla="*/ 1335216 h 2465385"/>
              <a:gd name="connsiteX4" fmla="*/ 2405964 w 3874546"/>
              <a:gd name="connsiteY4" fmla="*/ 1628571 h 2465385"/>
              <a:gd name="connsiteX5" fmla="*/ 1435150 w 3874546"/>
              <a:gd name="connsiteY5" fmla="*/ 2465385 h 2465385"/>
              <a:gd name="connsiteX6" fmla="*/ 0 w 3874546"/>
              <a:gd name="connsiteY6" fmla="*/ 769951 h 2465385"/>
              <a:gd name="connsiteX0" fmla="*/ 0 w 3874546"/>
              <a:gd name="connsiteY0" fmla="*/ 149267 h 1844701"/>
              <a:gd name="connsiteX1" fmla="*/ 2089086 w 3874546"/>
              <a:gd name="connsiteY1" fmla="*/ 631767 h 1844701"/>
              <a:gd name="connsiteX2" fmla="*/ 3874546 w 3874546"/>
              <a:gd name="connsiteY2" fmla="*/ 0 h 1844701"/>
              <a:gd name="connsiteX3" fmla="*/ 3868824 w 3874546"/>
              <a:gd name="connsiteY3" fmla="*/ 714532 h 1844701"/>
              <a:gd name="connsiteX4" fmla="*/ 2405964 w 3874546"/>
              <a:gd name="connsiteY4" fmla="*/ 1007887 h 1844701"/>
              <a:gd name="connsiteX5" fmla="*/ 1435150 w 3874546"/>
              <a:gd name="connsiteY5" fmla="*/ 1844701 h 1844701"/>
              <a:gd name="connsiteX6" fmla="*/ 0 w 3874546"/>
              <a:gd name="connsiteY6" fmla="*/ 149267 h 1844701"/>
              <a:gd name="connsiteX0" fmla="*/ 0 w 3874546"/>
              <a:gd name="connsiteY0" fmla="*/ 149267 h 1844701"/>
              <a:gd name="connsiteX1" fmla="*/ 2089086 w 3874546"/>
              <a:gd name="connsiteY1" fmla="*/ 631767 h 1844701"/>
              <a:gd name="connsiteX2" fmla="*/ 3874546 w 3874546"/>
              <a:gd name="connsiteY2" fmla="*/ 0 h 1844701"/>
              <a:gd name="connsiteX3" fmla="*/ 3868824 w 3874546"/>
              <a:gd name="connsiteY3" fmla="*/ 714532 h 1844701"/>
              <a:gd name="connsiteX4" fmla="*/ 2405964 w 3874546"/>
              <a:gd name="connsiteY4" fmla="*/ 1007887 h 1844701"/>
              <a:gd name="connsiteX5" fmla="*/ 1435150 w 3874546"/>
              <a:gd name="connsiteY5" fmla="*/ 1844701 h 1844701"/>
              <a:gd name="connsiteX6" fmla="*/ 0 w 3874546"/>
              <a:gd name="connsiteY6" fmla="*/ 149267 h 1844701"/>
              <a:gd name="connsiteX0" fmla="*/ 0 w 3874546"/>
              <a:gd name="connsiteY0" fmla="*/ 203641 h 1899075"/>
              <a:gd name="connsiteX1" fmla="*/ 2089086 w 3874546"/>
              <a:gd name="connsiteY1" fmla="*/ 686141 h 1899075"/>
              <a:gd name="connsiteX2" fmla="*/ 3874546 w 3874546"/>
              <a:gd name="connsiteY2" fmla="*/ 54374 h 1899075"/>
              <a:gd name="connsiteX3" fmla="*/ 3868824 w 3874546"/>
              <a:gd name="connsiteY3" fmla="*/ 768906 h 1899075"/>
              <a:gd name="connsiteX4" fmla="*/ 2405964 w 3874546"/>
              <a:gd name="connsiteY4" fmla="*/ 1062261 h 1899075"/>
              <a:gd name="connsiteX5" fmla="*/ 1435150 w 3874546"/>
              <a:gd name="connsiteY5" fmla="*/ 1899075 h 1899075"/>
              <a:gd name="connsiteX6" fmla="*/ 0 w 3874546"/>
              <a:gd name="connsiteY6" fmla="*/ 203641 h 1899075"/>
              <a:gd name="connsiteX0" fmla="*/ 0 w 3874546"/>
              <a:gd name="connsiteY0" fmla="*/ 203641 h 1899075"/>
              <a:gd name="connsiteX1" fmla="*/ 2089086 w 3874546"/>
              <a:gd name="connsiteY1" fmla="*/ 686141 h 1899075"/>
              <a:gd name="connsiteX2" fmla="*/ 3874546 w 3874546"/>
              <a:gd name="connsiteY2" fmla="*/ 54374 h 1899075"/>
              <a:gd name="connsiteX3" fmla="*/ 3868824 w 3874546"/>
              <a:gd name="connsiteY3" fmla="*/ 768906 h 1899075"/>
              <a:gd name="connsiteX4" fmla="*/ 2405964 w 3874546"/>
              <a:gd name="connsiteY4" fmla="*/ 1062261 h 1899075"/>
              <a:gd name="connsiteX5" fmla="*/ 1435150 w 3874546"/>
              <a:gd name="connsiteY5" fmla="*/ 1899075 h 1899075"/>
              <a:gd name="connsiteX6" fmla="*/ 0 w 3874546"/>
              <a:gd name="connsiteY6" fmla="*/ 203641 h 1899075"/>
              <a:gd name="connsiteX0" fmla="*/ 0 w 3874546"/>
              <a:gd name="connsiteY0" fmla="*/ 203641 h 2017729"/>
              <a:gd name="connsiteX1" fmla="*/ 2089086 w 3874546"/>
              <a:gd name="connsiteY1" fmla="*/ 686141 h 2017729"/>
              <a:gd name="connsiteX2" fmla="*/ 3874546 w 3874546"/>
              <a:gd name="connsiteY2" fmla="*/ 54374 h 2017729"/>
              <a:gd name="connsiteX3" fmla="*/ 3868824 w 3874546"/>
              <a:gd name="connsiteY3" fmla="*/ 768906 h 2017729"/>
              <a:gd name="connsiteX4" fmla="*/ 2405964 w 3874546"/>
              <a:gd name="connsiteY4" fmla="*/ 1062261 h 2017729"/>
              <a:gd name="connsiteX5" fmla="*/ 1435150 w 3874546"/>
              <a:gd name="connsiteY5" fmla="*/ 1899075 h 2017729"/>
              <a:gd name="connsiteX6" fmla="*/ 0 w 3874546"/>
              <a:gd name="connsiteY6" fmla="*/ 203641 h 2017729"/>
              <a:gd name="connsiteX0" fmla="*/ 0 w 3874546"/>
              <a:gd name="connsiteY0" fmla="*/ 203641 h 2005124"/>
              <a:gd name="connsiteX1" fmla="*/ 2089086 w 3874546"/>
              <a:gd name="connsiteY1" fmla="*/ 686141 h 2005124"/>
              <a:gd name="connsiteX2" fmla="*/ 3874546 w 3874546"/>
              <a:gd name="connsiteY2" fmla="*/ 54374 h 2005124"/>
              <a:gd name="connsiteX3" fmla="*/ 3868824 w 3874546"/>
              <a:gd name="connsiteY3" fmla="*/ 768906 h 2005124"/>
              <a:gd name="connsiteX4" fmla="*/ 2405964 w 3874546"/>
              <a:gd name="connsiteY4" fmla="*/ 1062261 h 2005124"/>
              <a:gd name="connsiteX5" fmla="*/ 1435150 w 3874546"/>
              <a:gd name="connsiteY5" fmla="*/ 1899075 h 2005124"/>
              <a:gd name="connsiteX6" fmla="*/ 0 w 3874546"/>
              <a:gd name="connsiteY6" fmla="*/ 203641 h 2005124"/>
              <a:gd name="connsiteX0" fmla="*/ 0 w 3874546"/>
              <a:gd name="connsiteY0" fmla="*/ 203641 h 2005124"/>
              <a:gd name="connsiteX1" fmla="*/ 2089086 w 3874546"/>
              <a:gd name="connsiteY1" fmla="*/ 686141 h 2005124"/>
              <a:gd name="connsiteX2" fmla="*/ 3874546 w 3874546"/>
              <a:gd name="connsiteY2" fmla="*/ 54374 h 2005124"/>
              <a:gd name="connsiteX3" fmla="*/ 3868824 w 3874546"/>
              <a:gd name="connsiteY3" fmla="*/ 768906 h 2005124"/>
              <a:gd name="connsiteX4" fmla="*/ 2405964 w 3874546"/>
              <a:gd name="connsiteY4" fmla="*/ 1062261 h 2005124"/>
              <a:gd name="connsiteX5" fmla="*/ 1435150 w 3874546"/>
              <a:gd name="connsiteY5" fmla="*/ 1899075 h 2005124"/>
              <a:gd name="connsiteX6" fmla="*/ 0 w 3874546"/>
              <a:gd name="connsiteY6" fmla="*/ 203641 h 2005124"/>
              <a:gd name="connsiteX0" fmla="*/ 0 w 3874546"/>
              <a:gd name="connsiteY0" fmla="*/ 203641 h 2005124"/>
              <a:gd name="connsiteX1" fmla="*/ 2089086 w 3874546"/>
              <a:gd name="connsiteY1" fmla="*/ 686141 h 2005124"/>
              <a:gd name="connsiteX2" fmla="*/ 3874546 w 3874546"/>
              <a:gd name="connsiteY2" fmla="*/ 54374 h 2005124"/>
              <a:gd name="connsiteX3" fmla="*/ 3868824 w 3874546"/>
              <a:gd name="connsiteY3" fmla="*/ 768906 h 2005124"/>
              <a:gd name="connsiteX4" fmla="*/ 1435150 w 3874546"/>
              <a:gd name="connsiteY4" fmla="*/ 1899075 h 2005124"/>
              <a:gd name="connsiteX5" fmla="*/ 0 w 3874546"/>
              <a:gd name="connsiteY5" fmla="*/ 203641 h 2005124"/>
              <a:gd name="connsiteX0" fmla="*/ 0 w 3874546"/>
              <a:gd name="connsiteY0" fmla="*/ 203641 h 2005124"/>
              <a:gd name="connsiteX1" fmla="*/ 2089086 w 3874546"/>
              <a:gd name="connsiteY1" fmla="*/ 686141 h 2005124"/>
              <a:gd name="connsiteX2" fmla="*/ 3874546 w 3874546"/>
              <a:gd name="connsiteY2" fmla="*/ 54374 h 2005124"/>
              <a:gd name="connsiteX3" fmla="*/ 3868824 w 3874546"/>
              <a:gd name="connsiteY3" fmla="*/ 768906 h 2005124"/>
              <a:gd name="connsiteX4" fmla="*/ 1435150 w 3874546"/>
              <a:gd name="connsiteY4" fmla="*/ 1899075 h 2005124"/>
              <a:gd name="connsiteX5" fmla="*/ 0 w 3874546"/>
              <a:gd name="connsiteY5" fmla="*/ 203641 h 2005124"/>
              <a:gd name="connsiteX0" fmla="*/ 0 w 3874546"/>
              <a:gd name="connsiteY0" fmla="*/ 203641 h 2005124"/>
              <a:gd name="connsiteX1" fmla="*/ 2089086 w 3874546"/>
              <a:gd name="connsiteY1" fmla="*/ 686141 h 2005124"/>
              <a:gd name="connsiteX2" fmla="*/ 3874546 w 3874546"/>
              <a:gd name="connsiteY2" fmla="*/ 54374 h 2005124"/>
              <a:gd name="connsiteX3" fmla="*/ 3868824 w 3874546"/>
              <a:gd name="connsiteY3" fmla="*/ 768906 h 2005124"/>
              <a:gd name="connsiteX4" fmla="*/ 1435150 w 3874546"/>
              <a:gd name="connsiteY4" fmla="*/ 1899075 h 2005124"/>
              <a:gd name="connsiteX5" fmla="*/ 0 w 3874546"/>
              <a:gd name="connsiteY5" fmla="*/ 203641 h 2005124"/>
              <a:gd name="connsiteX0" fmla="*/ 0 w 3874546"/>
              <a:gd name="connsiteY0" fmla="*/ 207749 h 2009232"/>
              <a:gd name="connsiteX1" fmla="*/ 2089086 w 3874546"/>
              <a:gd name="connsiteY1" fmla="*/ 690249 h 2009232"/>
              <a:gd name="connsiteX2" fmla="*/ 3874546 w 3874546"/>
              <a:gd name="connsiteY2" fmla="*/ 58482 h 2009232"/>
              <a:gd name="connsiteX3" fmla="*/ 3868824 w 3874546"/>
              <a:gd name="connsiteY3" fmla="*/ 773014 h 2009232"/>
              <a:gd name="connsiteX4" fmla="*/ 1435150 w 3874546"/>
              <a:gd name="connsiteY4" fmla="*/ 1903183 h 2009232"/>
              <a:gd name="connsiteX5" fmla="*/ 0 w 3874546"/>
              <a:gd name="connsiteY5" fmla="*/ 207749 h 2009232"/>
              <a:gd name="connsiteX0" fmla="*/ 0 w 3874546"/>
              <a:gd name="connsiteY0" fmla="*/ 203642 h 2005125"/>
              <a:gd name="connsiteX1" fmla="*/ 2089086 w 3874546"/>
              <a:gd name="connsiteY1" fmla="*/ 686142 h 2005125"/>
              <a:gd name="connsiteX2" fmla="*/ 3874546 w 3874546"/>
              <a:gd name="connsiteY2" fmla="*/ 54375 h 2005125"/>
              <a:gd name="connsiteX3" fmla="*/ 3868824 w 3874546"/>
              <a:gd name="connsiteY3" fmla="*/ 768907 h 2005125"/>
              <a:gd name="connsiteX4" fmla="*/ 1435150 w 3874546"/>
              <a:gd name="connsiteY4" fmla="*/ 1899076 h 2005125"/>
              <a:gd name="connsiteX5" fmla="*/ 0 w 3874546"/>
              <a:gd name="connsiteY5" fmla="*/ 203642 h 200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4546" h="2005125">
                <a:moveTo>
                  <a:pt x="0" y="203642"/>
                </a:moveTo>
                <a:cubicBezTo>
                  <a:pt x="264101" y="70759"/>
                  <a:pt x="1032505" y="-366924"/>
                  <a:pt x="2089086" y="686142"/>
                </a:cubicBezTo>
                <a:cubicBezTo>
                  <a:pt x="2235352" y="580848"/>
                  <a:pt x="2736294" y="-206090"/>
                  <a:pt x="3874546" y="54375"/>
                </a:cubicBezTo>
                <a:cubicBezTo>
                  <a:pt x="3872639" y="309178"/>
                  <a:pt x="3870731" y="514104"/>
                  <a:pt x="3868824" y="768907"/>
                </a:cubicBezTo>
                <a:cubicBezTo>
                  <a:pt x="2115490" y="757703"/>
                  <a:pt x="1553647" y="1760651"/>
                  <a:pt x="1435150" y="1899076"/>
                </a:cubicBezTo>
                <a:cubicBezTo>
                  <a:pt x="1056518" y="2447838"/>
                  <a:pt x="206835" y="713368"/>
                  <a:pt x="0" y="20364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6937BE75-DDD3-9440-A05D-69DF6A8B0A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6202" y="5355069"/>
            <a:ext cx="2596155" cy="1508474"/>
          </a:xfrm>
          <a:custGeom>
            <a:avLst/>
            <a:gdLst>
              <a:gd name="connsiteX0" fmla="*/ 0 w 2797175"/>
              <a:gd name="connsiteY0" fmla="*/ 0 h 1743075"/>
              <a:gd name="connsiteX1" fmla="*/ 2506657 w 2797175"/>
              <a:gd name="connsiteY1" fmla="*/ 0 h 1743075"/>
              <a:gd name="connsiteX2" fmla="*/ 2797175 w 2797175"/>
              <a:gd name="connsiteY2" fmla="*/ 290518 h 1743075"/>
              <a:gd name="connsiteX3" fmla="*/ 2797175 w 2797175"/>
              <a:gd name="connsiteY3" fmla="*/ 1743075 h 1743075"/>
              <a:gd name="connsiteX4" fmla="*/ 2797175 w 2797175"/>
              <a:gd name="connsiteY4" fmla="*/ 1743075 h 1743075"/>
              <a:gd name="connsiteX5" fmla="*/ 290518 w 2797175"/>
              <a:gd name="connsiteY5" fmla="*/ 1743075 h 1743075"/>
              <a:gd name="connsiteX6" fmla="*/ 0 w 2797175"/>
              <a:gd name="connsiteY6" fmla="*/ 1452557 h 1743075"/>
              <a:gd name="connsiteX7" fmla="*/ 0 w 2797175"/>
              <a:gd name="connsiteY7" fmla="*/ 0 h 1743075"/>
              <a:gd name="connsiteX0" fmla="*/ 0 w 2797175"/>
              <a:gd name="connsiteY0" fmla="*/ 0 h 1743075"/>
              <a:gd name="connsiteX1" fmla="*/ 2506657 w 2797175"/>
              <a:gd name="connsiteY1" fmla="*/ 0 h 1743075"/>
              <a:gd name="connsiteX2" fmla="*/ 2797175 w 2797175"/>
              <a:gd name="connsiteY2" fmla="*/ 290518 h 1743075"/>
              <a:gd name="connsiteX3" fmla="*/ 2797175 w 2797175"/>
              <a:gd name="connsiteY3" fmla="*/ 1743075 h 1743075"/>
              <a:gd name="connsiteX4" fmla="*/ 2797175 w 2797175"/>
              <a:gd name="connsiteY4" fmla="*/ 1743075 h 1743075"/>
              <a:gd name="connsiteX5" fmla="*/ 157514 w 2797175"/>
              <a:gd name="connsiteY5" fmla="*/ 1743075 h 1743075"/>
              <a:gd name="connsiteX6" fmla="*/ 0 w 2797175"/>
              <a:gd name="connsiteY6" fmla="*/ 1452557 h 1743075"/>
              <a:gd name="connsiteX7" fmla="*/ 0 w 2797175"/>
              <a:gd name="connsiteY7" fmla="*/ 0 h 1743075"/>
              <a:gd name="connsiteX0" fmla="*/ 0 w 2797175"/>
              <a:gd name="connsiteY0" fmla="*/ 0 h 1748617"/>
              <a:gd name="connsiteX1" fmla="*/ 2506657 w 2797175"/>
              <a:gd name="connsiteY1" fmla="*/ 0 h 1748617"/>
              <a:gd name="connsiteX2" fmla="*/ 2797175 w 2797175"/>
              <a:gd name="connsiteY2" fmla="*/ 290518 h 1748617"/>
              <a:gd name="connsiteX3" fmla="*/ 2797175 w 2797175"/>
              <a:gd name="connsiteY3" fmla="*/ 1743075 h 1748617"/>
              <a:gd name="connsiteX4" fmla="*/ 1932651 w 2797175"/>
              <a:gd name="connsiteY4" fmla="*/ 1748617 h 1748617"/>
              <a:gd name="connsiteX5" fmla="*/ 157514 w 2797175"/>
              <a:gd name="connsiteY5" fmla="*/ 1743075 h 1748617"/>
              <a:gd name="connsiteX6" fmla="*/ 0 w 2797175"/>
              <a:gd name="connsiteY6" fmla="*/ 1452557 h 1748617"/>
              <a:gd name="connsiteX7" fmla="*/ 0 w 2797175"/>
              <a:gd name="connsiteY7" fmla="*/ 0 h 1748617"/>
              <a:gd name="connsiteX0" fmla="*/ 0 w 2797175"/>
              <a:gd name="connsiteY0" fmla="*/ 0 h 1748617"/>
              <a:gd name="connsiteX1" fmla="*/ 2506657 w 2797175"/>
              <a:gd name="connsiteY1" fmla="*/ 0 h 1748617"/>
              <a:gd name="connsiteX2" fmla="*/ 2691881 w 2797175"/>
              <a:gd name="connsiteY2" fmla="*/ 1171667 h 1748617"/>
              <a:gd name="connsiteX3" fmla="*/ 2797175 w 2797175"/>
              <a:gd name="connsiteY3" fmla="*/ 1743075 h 1748617"/>
              <a:gd name="connsiteX4" fmla="*/ 1932651 w 2797175"/>
              <a:gd name="connsiteY4" fmla="*/ 1748617 h 1748617"/>
              <a:gd name="connsiteX5" fmla="*/ 157514 w 2797175"/>
              <a:gd name="connsiteY5" fmla="*/ 1743075 h 1748617"/>
              <a:gd name="connsiteX6" fmla="*/ 0 w 2797175"/>
              <a:gd name="connsiteY6" fmla="*/ 1452557 h 1748617"/>
              <a:gd name="connsiteX7" fmla="*/ 0 w 2797175"/>
              <a:gd name="connsiteY7" fmla="*/ 0 h 1748617"/>
              <a:gd name="connsiteX0" fmla="*/ 0 w 2691881"/>
              <a:gd name="connsiteY0" fmla="*/ 0 h 1748617"/>
              <a:gd name="connsiteX1" fmla="*/ 2506657 w 2691881"/>
              <a:gd name="connsiteY1" fmla="*/ 0 h 1748617"/>
              <a:gd name="connsiteX2" fmla="*/ 2691881 w 2691881"/>
              <a:gd name="connsiteY2" fmla="*/ 1171667 h 1748617"/>
              <a:gd name="connsiteX3" fmla="*/ 1932651 w 2691881"/>
              <a:gd name="connsiteY3" fmla="*/ 1748617 h 1748617"/>
              <a:gd name="connsiteX4" fmla="*/ 157514 w 2691881"/>
              <a:gd name="connsiteY4" fmla="*/ 1743075 h 1748617"/>
              <a:gd name="connsiteX5" fmla="*/ 0 w 2691881"/>
              <a:gd name="connsiteY5" fmla="*/ 1452557 h 1748617"/>
              <a:gd name="connsiteX6" fmla="*/ 0 w 2691881"/>
              <a:gd name="connsiteY6" fmla="*/ 0 h 1748617"/>
              <a:gd name="connsiteX0" fmla="*/ 0 w 2691881"/>
              <a:gd name="connsiteY0" fmla="*/ 0 h 1748617"/>
              <a:gd name="connsiteX1" fmla="*/ 2506657 w 2691881"/>
              <a:gd name="connsiteY1" fmla="*/ 0 h 1748617"/>
              <a:gd name="connsiteX2" fmla="*/ 2691881 w 2691881"/>
              <a:gd name="connsiteY2" fmla="*/ 1171667 h 1748617"/>
              <a:gd name="connsiteX3" fmla="*/ 1932651 w 2691881"/>
              <a:gd name="connsiteY3" fmla="*/ 1748617 h 1748617"/>
              <a:gd name="connsiteX4" fmla="*/ 157514 w 2691881"/>
              <a:gd name="connsiteY4" fmla="*/ 1743075 h 1748617"/>
              <a:gd name="connsiteX5" fmla="*/ 0 w 2691881"/>
              <a:gd name="connsiteY5" fmla="*/ 0 h 1748617"/>
              <a:gd name="connsiteX0" fmla="*/ 19824 w 2534367"/>
              <a:gd name="connsiteY0" fmla="*/ 410094 h 1748617"/>
              <a:gd name="connsiteX1" fmla="*/ 2349143 w 2534367"/>
              <a:gd name="connsiteY1" fmla="*/ 0 h 1748617"/>
              <a:gd name="connsiteX2" fmla="*/ 2534367 w 2534367"/>
              <a:gd name="connsiteY2" fmla="*/ 1171667 h 1748617"/>
              <a:gd name="connsiteX3" fmla="*/ 1775137 w 2534367"/>
              <a:gd name="connsiteY3" fmla="*/ 1748617 h 1748617"/>
              <a:gd name="connsiteX4" fmla="*/ 0 w 2534367"/>
              <a:gd name="connsiteY4" fmla="*/ 1743075 h 1748617"/>
              <a:gd name="connsiteX5" fmla="*/ 19824 w 2534367"/>
              <a:gd name="connsiteY5" fmla="*/ 410094 h 1748617"/>
              <a:gd name="connsiteX0" fmla="*/ 19824 w 2534367"/>
              <a:gd name="connsiteY0" fmla="*/ 410094 h 1748617"/>
              <a:gd name="connsiteX1" fmla="*/ 2349143 w 2534367"/>
              <a:gd name="connsiteY1" fmla="*/ 0 h 1748617"/>
              <a:gd name="connsiteX2" fmla="*/ 2534367 w 2534367"/>
              <a:gd name="connsiteY2" fmla="*/ 1171667 h 1748617"/>
              <a:gd name="connsiteX3" fmla="*/ 1775137 w 2534367"/>
              <a:gd name="connsiteY3" fmla="*/ 1748617 h 1748617"/>
              <a:gd name="connsiteX4" fmla="*/ 0 w 2534367"/>
              <a:gd name="connsiteY4" fmla="*/ 1743075 h 1748617"/>
              <a:gd name="connsiteX5" fmla="*/ 19824 w 2534367"/>
              <a:gd name="connsiteY5" fmla="*/ 410094 h 1748617"/>
              <a:gd name="connsiteX0" fmla="*/ 19824 w 2534367"/>
              <a:gd name="connsiteY0" fmla="*/ 450009 h 1788532"/>
              <a:gd name="connsiteX1" fmla="*/ 573371 w 2534367"/>
              <a:gd name="connsiteY1" fmla="*/ 289470 h 1788532"/>
              <a:gd name="connsiteX2" fmla="*/ 2349143 w 2534367"/>
              <a:gd name="connsiteY2" fmla="*/ 39915 h 1788532"/>
              <a:gd name="connsiteX3" fmla="*/ 2534367 w 2534367"/>
              <a:gd name="connsiteY3" fmla="*/ 1211582 h 1788532"/>
              <a:gd name="connsiteX4" fmla="*/ 1775137 w 2534367"/>
              <a:gd name="connsiteY4" fmla="*/ 1788532 h 1788532"/>
              <a:gd name="connsiteX5" fmla="*/ 0 w 2534367"/>
              <a:gd name="connsiteY5" fmla="*/ 1782990 h 1788532"/>
              <a:gd name="connsiteX6" fmla="*/ 19824 w 2534367"/>
              <a:gd name="connsiteY6" fmla="*/ 450009 h 1788532"/>
              <a:gd name="connsiteX0" fmla="*/ 19824 w 2534367"/>
              <a:gd name="connsiteY0" fmla="*/ 443099 h 1781622"/>
              <a:gd name="connsiteX1" fmla="*/ 418200 w 2534367"/>
              <a:gd name="connsiteY1" fmla="*/ 376771 h 1781622"/>
              <a:gd name="connsiteX2" fmla="*/ 2349143 w 2534367"/>
              <a:gd name="connsiteY2" fmla="*/ 33005 h 1781622"/>
              <a:gd name="connsiteX3" fmla="*/ 2534367 w 2534367"/>
              <a:gd name="connsiteY3" fmla="*/ 1204672 h 1781622"/>
              <a:gd name="connsiteX4" fmla="*/ 1775137 w 2534367"/>
              <a:gd name="connsiteY4" fmla="*/ 1781622 h 1781622"/>
              <a:gd name="connsiteX5" fmla="*/ 0 w 2534367"/>
              <a:gd name="connsiteY5" fmla="*/ 1776080 h 1781622"/>
              <a:gd name="connsiteX6" fmla="*/ 19824 w 2534367"/>
              <a:gd name="connsiteY6" fmla="*/ 443099 h 1781622"/>
              <a:gd name="connsiteX0" fmla="*/ 19824 w 2534367"/>
              <a:gd name="connsiteY0" fmla="*/ 174136 h 1512659"/>
              <a:gd name="connsiteX1" fmla="*/ 418200 w 2534367"/>
              <a:gd name="connsiteY1" fmla="*/ 107808 h 1512659"/>
              <a:gd name="connsiteX2" fmla="*/ 2534367 w 2534367"/>
              <a:gd name="connsiteY2" fmla="*/ 935709 h 1512659"/>
              <a:gd name="connsiteX3" fmla="*/ 1775137 w 2534367"/>
              <a:gd name="connsiteY3" fmla="*/ 1512659 h 1512659"/>
              <a:gd name="connsiteX4" fmla="*/ 0 w 2534367"/>
              <a:gd name="connsiteY4" fmla="*/ 1507117 h 1512659"/>
              <a:gd name="connsiteX5" fmla="*/ 19824 w 2534367"/>
              <a:gd name="connsiteY5" fmla="*/ 174136 h 1512659"/>
              <a:gd name="connsiteX0" fmla="*/ 92214 w 2606757"/>
              <a:gd name="connsiteY0" fmla="*/ 174136 h 1512659"/>
              <a:gd name="connsiteX1" fmla="*/ 490590 w 2606757"/>
              <a:gd name="connsiteY1" fmla="*/ 107808 h 1512659"/>
              <a:gd name="connsiteX2" fmla="*/ 2606757 w 2606757"/>
              <a:gd name="connsiteY2" fmla="*/ 935709 h 1512659"/>
              <a:gd name="connsiteX3" fmla="*/ 1847527 w 2606757"/>
              <a:gd name="connsiteY3" fmla="*/ 1512659 h 1512659"/>
              <a:gd name="connsiteX4" fmla="*/ 72390 w 2606757"/>
              <a:gd name="connsiteY4" fmla="*/ 1507117 h 1512659"/>
              <a:gd name="connsiteX5" fmla="*/ 92214 w 2606757"/>
              <a:gd name="connsiteY5" fmla="*/ 174136 h 1512659"/>
              <a:gd name="connsiteX0" fmla="*/ 88941 w 2603484"/>
              <a:gd name="connsiteY0" fmla="*/ 174136 h 1512659"/>
              <a:gd name="connsiteX1" fmla="*/ 487317 w 2603484"/>
              <a:gd name="connsiteY1" fmla="*/ 107808 h 1512659"/>
              <a:gd name="connsiteX2" fmla="*/ 2603484 w 2603484"/>
              <a:gd name="connsiteY2" fmla="*/ 935709 h 1512659"/>
              <a:gd name="connsiteX3" fmla="*/ 1844254 w 2603484"/>
              <a:gd name="connsiteY3" fmla="*/ 1512659 h 1512659"/>
              <a:gd name="connsiteX4" fmla="*/ 69117 w 2603484"/>
              <a:gd name="connsiteY4" fmla="*/ 1507117 h 1512659"/>
              <a:gd name="connsiteX5" fmla="*/ 88941 w 2603484"/>
              <a:gd name="connsiteY5" fmla="*/ 174136 h 1512659"/>
              <a:gd name="connsiteX0" fmla="*/ 81612 w 2596155"/>
              <a:gd name="connsiteY0" fmla="*/ 174136 h 1512659"/>
              <a:gd name="connsiteX1" fmla="*/ 479988 w 2596155"/>
              <a:gd name="connsiteY1" fmla="*/ 107808 h 1512659"/>
              <a:gd name="connsiteX2" fmla="*/ 2596155 w 2596155"/>
              <a:gd name="connsiteY2" fmla="*/ 935709 h 1512659"/>
              <a:gd name="connsiteX3" fmla="*/ 1836925 w 2596155"/>
              <a:gd name="connsiteY3" fmla="*/ 1512659 h 1512659"/>
              <a:gd name="connsiteX4" fmla="*/ 61788 w 2596155"/>
              <a:gd name="connsiteY4" fmla="*/ 1507117 h 1512659"/>
              <a:gd name="connsiteX5" fmla="*/ 81612 w 2596155"/>
              <a:gd name="connsiteY5" fmla="*/ 174136 h 1512659"/>
              <a:gd name="connsiteX0" fmla="*/ 81612 w 2596155"/>
              <a:gd name="connsiteY0" fmla="*/ 169951 h 1508474"/>
              <a:gd name="connsiteX1" fmla="*/ 479988 w 2596155"/>
              <a:gd name="connsiteY1" fmla="*/ 103623 h 1508474"/>
              <a:gd name="connsiteX2" fmla="*/ 2596155 w 2596155"/>
              <a:gd name="connsiteY2" fmla="*/ 931524 h 1508474"/>
              <a:gd name="connsiteX3" fmla="*/ 1836925 w 2596155"/>
              <a:gd name="connsiteY3" fmla="*/ 1508474 h 1508474"/>
              <a:gd name="connsiteX4" fmla="*/ 61788 w 2596155"/>
              <a:gd name="connsiteY4" fmla="*/ 1502932 h 1508474"/>
              <a:gd name="connsiteX5" fmla="*/ 81612 w 2596155"/>
              <a:gd name="connsiteY5" fmla="*/ 169951 h 1508474"/>
              <a:gd name="connsiteX0" fmla="*/ 81612 w 2596155"/>
              <a:gd name="connsiteY0" fmla="*/ 169951 h 1508474"/>
              <a:gd name="connsiteX1" fmla="*/ 479988 w 2596155"/>
              <a:gd name="connsiteY1" fmla="*/ 103623 h 1508474"/>
              <a:gd name="connsiteX2" fmla="*/ 2596155 w 2596155"/>
              <a:gd name="connsiteY2" fmla="*/ 931524 h 1508474"/>
              <a:gd name="connsiteX3" fmla="*/ 1836925 w 2596155"/>
              <a:gd name="connsiteY3" fmla="*/ 1508474 h 1508474"/>
              <a:gd name="connsiteX4" fmla="*/ 61788 w 2596155"/>
              <a:gd name="connsiteY4" fmla="*/ 1502932 h 1508474"/>
              <a:gd name="connsiteX5" fmla="*/ 81612 w 2596155"/>
              <a:gd name="connsiteY5" fmla="*/ 169951 h 1508474"/>
              <a:gd name="connsiteX0" fmla="*/ 81612 w 2596155"/>
              <a:gd name="connsiteY0" fmla="*/ 169951 h 1508474"/>
              <a:gd name="connsiteX1" fmla="*/ 479988 w 2596155"/>
              <a:gd name="connsiteY1" fmla="*/ 103623 h 1508474"/>
              <a:gd name="connsiteX2" fmla="*/ 2596155 w 2596155"/>
              <a:gd name="connsiteY2" fmla="*/ 931524 h 1508474"/>
              <a:gd name="connsiteX3" fmla="*/ 1836925 w 2596155"/>
              <a:gd name="connsiteY3" fmla="*/ 1508474 h 1508474"/>
              <a:gd name="connsiteX4" fmla="*/ 61788 w 2596155"/>
              <a:gd name="connsiteY4" fmla="*/ 1502932 h 1508474"/>
              <a:gd name="connsiteX5" fmla="*/ 81612 w 2596155"/>
              <a:gd name="connsiteY5" fmla="*/ 169951 h 1508474"/>
              <a:gd name="connsiteX0" fmla="*/ 81612 w 2596155"/>
              <a:gd name="connsiteY0" fmla="*/ 169951 h 1508474"/>
              <a:gd name="connsiteX1" fmla="*/ 479988 w 2596155"/>
              <a:gd name="connsiteY1" fmla="*/ 103623 h 1508474"/>
              <a:gd name="connsiteX2" fmla="*/ 2596155 w 2596155"/>
              <a:gd name="connsiteY2" fmla="*/ 931524 h 1508474"/>
              <a:gd name="connsiteX3" fmla="*/ 1836925 w 2596155"/>
              <a:gd name="connsiteY3" fmla="*/ 1508474 h 1508474"/>
              <a:gd name="connsiteX4" fmla="*/ 61788 w 2596155"/>
              <a:gd name="connsiteY4" fmla="*/ 1502932 h 1508474"/>
              <a:gd name="connsiteX5" fmla="*/ 81612 w 2596155"/>
              <a:gd name="connsiteY5" fmla="*/ 169951 h 1508474"/>
              <a:gd name="connsiteX0" fmla="*/ 81612 w 2596155"/>
              <a:gd name="connsiteY0" fmla="*/ 169951 h 1508474"/>
              <a:gd name="connsiteX1" fmla="*/ 479988 w 2596155"/>
              <a:gd name="connsiteY1" fmla="*/ 103623 h 1508474"/>
              <a:gd name="connsiteX2" fmla="*/ 2596155 w 2596155"/>
              <a:gd name="connsiteY2" fmla="*/ 931524 h 1508474"/>
              <a:gd name="connsiteX3" fmla="*/ 1836925 w 2596155"/>
              <a:gd name="connsiteY3" fmla="*/ 1508474 h 1508474"/>
              <a:gd name="connsiteX4" fmla="*/ 61788 w 2596155"/>
              <a:gd name="connsiteY4" fmla="*/ 1502932 h 1508474"/>
              <a:gd name="connsiteX5" fmla="*/ 81612 w 2596155"/>
              <a:gd name="connsiteY5" fmla="*/ 169951 h 150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155" h="1508474">
                <a:moveTo>
                  <a:pt x="81612" y="169951"/>
                </a:moveTo>
                <a:cubicBezTo>
                  <a:pt x="177174" y="-78969"/>
                  <a:pt x="293654" y="-12222"/>
                  <a:pt x="479988" y="103623"/>
                </a:cubicBezTo>
                <a:cubicBezTo>
                  <a:pt x="1081958" y="474392"/>
                  <a:pt x="1560894" y="752801"/>
                  <a:pt x="2596155" y="931524"/>
                </a:cubicBezTo>
                <a:cubicBezTo>
                  <a:pt x="2093696" y="1356597"/>
                  <a:pt x="2090002" y="1316157"/>
                  <a:pt x="1836925" y="1508474"/>
                </a:cubicBezTo>
                <a:lnTo>
                  <a:pt x="61788" y="1502932"/>
                </a:lnTo>
                <a:cubicBezTo>
                  <a:pt x="-92317" y="543216"/>
                  <a:pt x="91630" y="165391"/>
                  <a:pt x="81612" y="169951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0596EA6-01E0-2443-8C25-56089FCD50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843" y="6044775"/>
            <a:ext cx="1870121" cy="4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9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6ABEBA2-FD4A-B645-8F8B-25CE48B10FCF}"/>
              </a:ext>
            </a:extLst>
          </p:cNvPr>
          <p:cNvSpPr/>
          <p:nvPr userDrawn="1"/>
        </p:nvSpPr>
        <p:spPr>
          <a:xfrm>
            <a:off x="485023" y="497330"/>
            <a:ext cx="8182127" cy="4149423"/>
          </a:xfrm>
          <a:prstGeom prst="rect">
            <a:avLst/>
          </a:prstGeom>
          <a:gradFill flip="none" rotWithShape="1">
            <a:gsLst>
              <a:gs pos="0">
                <a:srgbClr val="B9C7D1">
                  <a:tint val="66000"/>
                  <a:satMod val="160000"/>
                </a:srgbClr>
              </a:gs>
              <a:gs pos="58000">
                <a:srgbClr val="B9C7D1">
                  <a:tint val="44500"/>
                  <a:satMod val="160000"/>
                </a:srgbClr>
              </a:gs>
              <a:gs pos="89000">
                <a:srgbClr val="B9C7D1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09D2D0E-AD74-B048-81A2-C3EAFC424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</a:blip>
          <a:srcRect t="2286" r="50000" b="41714"/>
          <a:stretch/>
        </p:blipFill>
        <p:spPr>
          <a:xfrm>
            <a:off x="4646874" y="806274"/>
            <a:ext cx="4028400" cy="38404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bg1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222EA22-74DB-0D4B-AA6A-7ED052DF5FE6}"/>
              </a:ext>
            </a:extLst>
          </p:cNvPr>
          <p:cNvSpPr/>
          <p:nvPr userDrawn="1"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rgbClr val="C2D0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F0C6E1C-67F3-974D-879F-BB2C3784FF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5857" y="507543"/>
            <a:ext cx="545374" cy="4680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A172EB4-F6DD-5F42-AC1D-97D4CDAE84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843" y="6437919"/>
            <a:ext cx="1870121" cy="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1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7812548-A6EE-B54C-B809-024865062D7A}"/>
              </a:ext>
            </a:extLst>
          </p:cNvPr>
          <p:cNvSpPr/>
          <p:nvPr userDrawn="1"/>
        </p:nvSpPr>
        <p:spPr>
          <a:xfrm>
            <a:off x="485023" y="497330"/>
            <a:ext cx="8182127" cy="4149423"/>
          </a:xfrm>
          <a:prstGeom prst="rect">
            <a:avLst/>
          </a:prstGeom>
          <a:gradFill flip="none" rotWithShape="1">
            <a:gsLst>
              <a:gs pos="0">
                <a:srgbClr val="B9C7D1">
                  <a:tint val="66000"/>
                  <a:satMod val="160000"/>
                </a:srgbClr>
              </a:gs>
              <a:gs pos="58000">
                <a:srgbClr val="B9C7D1">
                  <a:tint val="44500"/>
                  <a:satMod val="160000"/>
                </a:srgbClr>
              </a:gs>
              <a:gs pos="89000">
                <a:srgbClr val="B9C7D1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7BA6BF1-E61C-2E45-A7FD-3FB9650217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</a:blip>
          <a:srcRect t="2286" r="50000" b="41714"/>
          <a:stretch/>
        </p:blipFill>
        <p:spPr>
          <a:xfrm>
            <a:off x="4646874" y="806274"/>
            <a:ext cx="4028400" cy="384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rgbClr val="00B0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932EC68-BFE9-B34C-8CEF-A32BDC5BCFB1}"/>
              </a:ext>
            </a:extLst>
          </p:cNvPr>
          <p:cNvSpPr/>
          <p:nvPr userDrawn="1"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rgbClr val="C2D0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316BF41-B846-FE46-A3B8-087BB9BF1E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5857" y="507543"/>
            <a:ext cx="545374" cy="4680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93B5F8B-4E0E-9643-B990-1ECD708AF6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843" y="6437919"/>
            <a:ext cx="1870121" cy="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96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828133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rgbClr val="0422AC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rgbClr val="0422AC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4/10/2019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8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39" y="796472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rgbClr val="0422AC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rgbClr val="0422AC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4/10/2019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01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wer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426027" y="1857662"/>
            <a:ext cx="8333508" cy="3009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05246" y="561109"/>
            <a:ext cx="8333508" cy="111990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7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80517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39266" y="6356511"/>
            <a:ext cx="3522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rgbClr val="0422AC"/>
                </a:solidFill>
              </a:rPr>
              <a:t>#abplace2b</a:t>
            </a:r>
            <a:endParaRPr lang="en-GB" dirty="0">
              <a:solidFill>
                <a:srgbClr val="0422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6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4/10/2019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422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422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4/10/2019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1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4/10/2019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7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4/10/2019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6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32118E-ED79-414F-9CBE-7C54DB8FF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2286" r="50000" b="41714"/>
          <a:stretch/>
        </p:blipFill>
        <p:spPr>
          <a:xfrm>
            <a:off x="5115600" y="3017520"/>
            <a:ext cx="4028400" cy="384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  <a:ln>
            <a:noFill/>
          </a:ln>
        </p:spPr>
        <p:txBody>
          <a:bodyPr anchor="b"/>
          <a:lstStyle>
            <a:lvl1pPr algn="l">
              <a:defRPr sz="2400" b="0">
                <a:solidFill>
                  <a:srgbClr val="0422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594" y="1446478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  <a:ln>
            <a:solidFill>
              <a:srgbClr val="B9C7D1"/>
            </a:solidFill>
          </a:ln>
        </p:spPr>
        <p:txBody>
          <a:bodyPr/>
          <a:lstStyle>
            <a:lvl1pPr marL="0" indent="0">
              <a:buNone/>
              <a:defRPr sz="1400">
                <a:solidFill>
                  <a:srgbClr val="B9C7D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="" xmlns:a16="http://schemas.microsoft.com/office/drawing/2014/main" id="{5276AA87-E8FA-A44E-B0F8-0C5C8F7D18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rgbClr val="0422AC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A042B5A-B645-374B-8053-D0F376D4B810}"/>
              </a:ext>
            </a:extLst>
          </p:cNvPr>
          <p:cNvSpPr/>
          <p:nvPr userDrawn="1"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rgbClr val="C2D0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5E970E7-95D4-F24D-9F6F-0A10D3E3E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5857" y="507543"/>
            <a:ext cx="545374" cy="4680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7EF7AFE-A20E-944C-8001-FEBF0FA831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843" y="6437919"/>
            <a:ext cx="1870121" cy="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9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749434-0CA5-9F48-8B5A-6A35E695312D}"/>
              </a:ext>
            </a:extLst>
          </p:cNvPr>
          <p:cNvSpPr/>
          <p:nvPr userDrawn="1"/>
        </p:nvSpPr>
        <p:spPr>
          <a:xfrm>
            <a:off x="590843" y="507543"/>
            <a:ext cx="4048919" cy="5831828"/>
          </a:xfrm>
          <a:prstGeom prst="rect">
            <a:avLst/>
          </a:prstGeom>
          <a:gradFill flip="none" rotWithShape="1">
            <a:gsLst>
              <a:gs pos="0">
                <a:srgbClr val="B9C7D1">
                  <a:tint val="66000"/>
                  <a:satMod val="160000"/>
                </a:srgbClr>
              </a:gs>
              <a:gs pos="51000">
                <a:srgbClr val="B9C7D1">
                  <a:tint val="44500"/>
                  <a:satMod val="160000"/>
                </a:srgbClr>
              </a:gs>
              <a:gs pos="87000">
                <a:srgbClr val="B9C7D1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6DFEEA4-A157-0945-8143-297BC10B0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</a:blip>
          <a:srcRect t="2286" r="50000" b="41714"/>
          <a:stretch/>
        </p:blipFill>
        <p:spPr>
          <a:xfrm>
            <a:off x="611362" y="2498891"/>
            <a:ext cx="4028400" cy="384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54541" y="1321266"/>
            <a:ext cx="340668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F73F4444-1228-184A-8C78-F858F17F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rgbClr val="0422AC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C0E8A29-CF4A-1F48-97D1-B463D1E245EE}"/>
              </a:ext>
            </a:extLst>
          </p:cNvPr>
          <p:cNvSpPr/>
          <p:nvPr userDrawn="1"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rgbClr val="C2D0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39B7E4D-3A29-EA4C-AAB6-9D55CFBE30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5857" y="507543"/>
            <a:ext cx="545374" cy="4680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5F57530-3B24-7849-9822-EA737D76AE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843" y="6437919"/>
            <a:ext cx="1870121" cy="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E3BC28F-DE87-1640-B85C-5A3820A6CD94}"/>
              </a:ext>
            </a:extLst>
          </p:cNvPr>
          <p:cNvSpPr/>
          <p:nvPr userDrawn="1"/>
        </p:nvSpPr>
        <p:spPr>
          <a:xfrm>
            <a:off x="485023" y="493100"/>
            <a:ext cx="8182127" cy="2652264"/>
          </a:xfrm>
          <a:prstGeom prst="rect">
            <a:avLst/>
          </a:prstGeom>
          <a:gradFill flip="none" rotWithShape="1">
            <a:gsLst>
              <a:gs pos="0">
                <a:srgbClr val="B9C7D1">
                  <a:tint val="66000"/>
                  <a:satMod val="160000"/>
                </a:srgbClr>
              </a:gs>
              <a:gs pos="31000">
                <a:srgbClr val="B9C7D1">
                  <a:tint val="44500"/>
                  <a:satMod val="160000"/>
                </a:srgbClr>
              </a:gs>
              <a:gs pos="77000">
                <a:srgbClr val="B9C7D1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2A51F63-D011-BB42-A0B3-DC238680D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2286" r="50000" b="41714"/>
          <a:stretch/>
        </p:blipFill>
        <p:spPr>
          <a:xfrm>
            <a:off x="5115600" y="3017520"/>
            <a:ext cx="4028400" cy="384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E08E78E-F5CB-CB4C-B29E-635DBD5AC487}"/>
              </a:ext>
            </a:extLst>
          </p:cNvPr>
          <p:cNvSpPr/>
          <p:nvPr userDrawn="1"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rgbClr val="C2D0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3274A6F-0621-BE4C-9F80-84C0D31E4C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5857" y="507543"/>
            <a:ext cx="545374" cy="4680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035F3EB-D9CB-C642-9726-CB10FF97C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843" y="6437919"/>
            <a:ext cx="1870121" cy="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6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345CACA-FB73-0E4E-8AAC-3606387C3A52}"/>
              </a:ext>
            </a:extLst>
          </p:cNvPr>
          <p:cNvSpPr/>
          <p:nvPr userDrawn="1"/>
        </p:nvSpPr>
        <p:spPr>
          <a:xfrm>
            <a:off x="590843" y="507543"/>
            <a:ext cx="8065477" cy="1280360"/>
          </a:xfrm>
          <a:prstGeom prst="rect">
            <a:avLst/>
          </a:prstGeom>
          <a:gradFill flip="none" rotWithShape="1">
            <a:gsLst>
              <a:gs pos="0">
                <a:srgbClr val="B9C7D1">
                  <a:tint val="66000"/>
                  <a:satMod val="160000"/>
                </a:srgbClr>
              </a:gs>
              <a:gs pos="31000">
                <a:srgbClr val="B9C7D1">
                  <a:tint val="44500"/>
                  <a:satMod val="160000"/>
                </a:srgbClr>
              </a:gs>
              <a:gs pos="77000">
                <a:srgbClr val="B9C7D1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DB700C2-1E62-974F-B936-6B3A706F6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alphaModFix amt="21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2286" r="50000" b="41714"/>
          <a:stretch/>
        </p:blipFill>
        <p:spPr>
          <a:xfrm>
            <a:off x="5115600" y="3017520"/>
            <a:ext cx="4028400" cy="38404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4382" y="800888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rgbClr val="0422AC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rgbClr val="C2D0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B978E3F-7A6C-494E-A58F-FEB2EF456A9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815857" y="507543"/>
            <a:ext cx="545374" cy="4680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2ED1F7F-695A-584D-BAA8-FFF1D0E3EF8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90843" y="6437919"/>
            <a:ext cx="1870121" cy="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2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0422AC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B050"/>
        </a:buClr>
        <a:buSzPct val="80000"/>
        <a:buFont typeface="Wingdings 3" charset="2"/>
        <a:buChar char=""/>
        <a:defRPr sz="1800" b="0" i="0" kern="1200">
          <a:solidFill>
            <a:srgbClr val="0422AC"/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rgbClr val="00B050"/>
        </a:buClr>
        <a:buSzPct val="80000"/>
        <a:buFont typeface="Wingdings 3" charset="2"/>
        <a:buChar char=""/>
        <a:defRPr sz="1600" b="0" i="0" kern="1200">
          <a:solidFill>
            <a:srgbClr val="0422AC"/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B050"/>
        </a:buClr>
        <a:buSzPct val="80000"/>
        <a:buFont typeface="Wingdings 3" charset="2"/>
        <a:buChar char=""/>
        <a:defRPr sz="1400" b="0" i="0" kern="1200">
          <a:solidFill>
            <a:srgbClr val="0422AC"/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B050"/>
        </a:buClr>
        <a:buSzPct val="80000"/>
        <a:buFont typeface="Wingdings 3" charset="2"/>
        <a:buChar char=""/>
        <a:defRPr sz="1200" b="0" i="0" kern="1200">
          <a:solidFill>
            <a:srgbClr val="0422AC"/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B050"/>
        </a:buClr>
        <a:buSzPct val="80000"/>
        <a:buFont typeface="Wingdings 3" charset="2"/>
        <a:buChar char=""/>
        <a:defRPr sz="1200" b="0" i="0" kern="1200">
          <a:solidFill>
            <a:srgbClr val="0422AC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28CA36-BC78-2A4B-B8AE-5168A816F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160" y="719779"/>
            <a:ext cx="7244078" cy="1631465"/>
          </a:xfrm>
        </p:spPr>
        <p:txBody>
          <a:bodyPr/>
          <a:lstStyle/>
          <a:p>
            <a:pPr algn="ctr"/>
            <a:r>
              <a:rPr lang="en-US" sz="3600" dirty="0" smtClean="0"/>
              <a:t>Transformation Update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 smtClean="0"/>
              <a:t>Employee Joint Consultative Committee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15 </a:t>
            </a:r>
            <a:r>
              <a:rPr lang="en-US" sz="2800" dirty="0"/>
              <a:t>February 2019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C3BE763-C483-8449-996A-6F09B626E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716" y="5066771"/>
            <a:ext cx="3935913" cy="57659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DOUGLAS HENDRY</a:t>
            </a:r>
          </a:p>
          <a:p>
            <a:r>
              <a:rPr lang="en-US" dirty="0" smtClean="0"/>
              <a:t>EXECUTIVE DIRECTOR – CUSTOMER SERVICES</a:t>
            </a:r>
            <a:endParaRPr lang="en-US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8" r="33068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6" b="15506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4" b="6164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r="123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35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05246" y="1501482"/>
            <a:ext cx="8333508" cy="4773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/>
              <a:t>The Transformation Board continues to oversee transformational change across the Council and have identified a number of longer term options that will be pursued during 2019 and beyond.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Renewables Investment</a:t>
            </a:r>
          </a:p>
          <a:p>
            <a:r>
              <a:rPr lang="en-GB" sz="2000" dirty="0" smtClean="0"/>
              <a:t>Digital Transformation</a:t>
            </a:r>
          </a:p>
          <a:p>
            <a:r>
              <a:rPr lang="en-GB" sz="2000" dirty="0" smtClean="0"/>
              <a:t>Further Rationalisation of face to face service provision</a:t>
            </a:r>
          </a:p>
          <a:p>
            <a:r>
              <a:rPr lang="en-GB" sz="2000" dirty="0" smtClean="0"/>
              <a:t>Further Office Rationalisation </a:t>
            </a:r>
          </a:p>
          <a:p>
            <a:r>
              <a:rPr lang="en-GB" sz="2000" dirty="0" smtClean="0"/>
              <a:t>Continuation of One Council Property Approach</a:t>
            </a:r>
          </a:p>
          <a:p>
            <a:r>
              <a:rPr lang="en-GB" sz="2000" dirty="0" smtClean="0"/>
              <a:t>Further Review of Loans Charges</a:t>
            </a:r>
          </a:p>
          <a:p>
            <a:r>
              <a:rPr lang="en-GB" sz="2000" dirty="0" smtClean="0"/>
              <a:t>Review Fees and Charges</a:t>
            </a:r>
          </a:p>
          <a:p>
            <a:r>
              <a:rPr lang="en-GB" sz="2000" dirty="0" smtClean="0"/>
              <a:t>Sustainable Education as part of the Northern Alliance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900" y="508111"/>
            <a:ext cx="7651102" cy="993371"/>
          </a:xfrm>
        </p:spPr>
        <p:txBody>
          <a:bodyPr/>
          <a:lstStyle/>
          <a:p>
            <a:pPr algn="ctr"/>
            <a:r>
              <a:rPr lang="en-GB" sz="2400" b="1" dirty="0" smtClean="0"/>
              <a:t>Areas of Focus for the Transformation Board </a:t>
            </a:r>
            <a:r>
              <a:rPr lang="en-GB" sz="2400" b="1" dirty="0"/>
              <a:t>in </a:t>
            </a:r>
            <a:br>
              <a:rPr lang="en-GB" sz="2400" b="1" dirty="0"/>
            </a:br>
            <a:r>
              <a:rPr lang="en-GB" sz="2400" b="1" dirty="0"/>
              <a:t>2019 </a:t>
            </a:r>
            <a:r>
              <a:rPr lang="en-GB" sz="2400" b="1" dirty="0" smtClean="0"/>
              <a:t>and beyond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249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47610" y="1291357"/>
            <a:ext cx="8528442" cy="4828032"/>
          </a:xfrm>
        </p:spPr>
        <p:txBody>
          <a:bodyPr>
            <a:normAutofit fontScale="775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endParaRPr lang="en-GB" sz="2200" dirty="0" smtClean="0"/>
          </a:p>
          <a:p>
            <a:pPr lvl="1"/>
            <a:r>
              <a:rPr lang="en-GB" sz="2200" dirty="0" smtClean="0"/>
              <a:t>Renewables Investments</a:t>
            </a:r>
          </a:p>
          <a:p>
            <a:pPr lvl="2"/>
            <a:r>
              <a:rPr lang="en-GB" sz="1700" dirty="0" smtClean="0"/>
              <a:t>Currently investigating the possibility of a wind turbine development in conjunction with Fyne Homes</a:t>
            </a:r>
          </a:p>
          <a:p>
            <a:pPr lvl="1"/>
            <a:r>
              <a:rPr lang="en-GB" sz="2200" dirty="0" smtClean="0"/>
              <a:t>Digital Transformation </a:t>
            </a:r>
          </a:p>
          <a:p>
            <a:pPr lvl="2"/>
            <a:r>
              <a:rPr lang="en-GB" sz="1700" dirty="0" smtClean="0"/>
              <a:t>11 digital transformation options commissioned in 2017 will be implemented by 31 March </a:t>
            </a:r>
            <a:r>
              <a:rPr lang="en-GB" sz="1700" dirty="0" smtClean="0"/>
              <a:t>2019. </a:t>
            </a:r>
            <a:endParaRPr lang="en-GB" sz="1700" dirty="0" smtClean="0"/>
          </a:p>
          <a:p>
            <a:pPr lvl="2"/>
            <a:r>
              <a:rPr lang="en-GB" sz="1700" dirty="0" smtClean="0"/>
              <a:t>Further opportunities for digital progression are being investigated (most big ticket items which bring significant cashable savings have already been implemented)</a:t>
            </a:r>
          </a:p>
          <a:p>
            <a:pPr lvl="3"/>
            <a:r>
              <a:rPr lang="en-GB" sz="1700" dirty="0" smtClean="0"/>
              <a:t>The Chief and Senior Officer Group had four digital transformation focused workshops at their meeting on 9</a:t>
            </a:r>
            <a:r>
              <a:rPr lang="en-GB" sz="1700" baseline="30000" dirty="0" smtClean="0"/>
              <a:t>th</a:t>
            </a:r>
            <a:r>
              <a:rPr lang="en-GB" sz="1700" dirty="0" smtClean="0"/>
              <a:t> </a:t>
            </a:r>
            <a:r>
              <a:rPr lang="en-GB" sz="1700" dirty="0" smtClean="0"/>
              <a:t>November 2018. </a:t>
            </a:r>
            <a:endParaRPr lang="en-GB" sz="1700" dirty="0" smtClean="0"/>
          </a:p>
          <a:p>
            <a:pPr lvl="5">
              <a:lnSpc>
                <a:spcPct val="120000"/>
              </a:lnSpc>
              <a:spcBef>
                <a:spcPts val="0"/>
              </a:spcBef>
            </a:pPr>
            <a:r>
              <a:rPr lang="en-GB" sz="1500" dirty="0" smtClean="0"/>
              <a:t>Empowering change         </a:t>
            </a:r>
          </a:p>
          <a:p>
            <a:pPr lvl="5">
              <a:lnSpc>
                <a:spcPct val="120000"/>
              </a:lnSpc>
              <a:spcBef>
                <a:spcPts val="0"/>
              </a:spcBef>
            </a:pPr>
            <a:r>
              <a:rPr lang="en-GB" sz="1500" dirty="0" smtClean="0"/>
              <a:t>Tackling digital exclusion</a:t>
            </a:r>
          </a:p>
          <a:p>
            <a:pPr lvl="5">
              <a:lnSpc>
                <a:spcPct val="120000"/>
              </a:lnSpc>
              <a:spcBef>
                <a:spcPts val="0"/>
              </a:spcBef>
            </a:pPr>
            <a:r>
              <a:rPr lang="en-GB" sz="1500" dirty="0" smtClean="0"/>
              <a:t>Moving beyond channel shift</a:t>
            </a:r>
          </a:p>
          <a:p>
            <a:pPr lvl="5">
              <a:lnSpc>
                <a:spcPct val="120000"/>
              </a:lnSpc>
              <a:spcBef>
                <a:spcPts val="0"/>
              </a:spcBef>
            </a:pPr>
            <a:r>
              <a:rPr lang="en-GB" sz="1500" dirty="0" smtClean="0"/>
              <a:t>Redefining and liberating data</a:t>
            </a:r>
          </a:p>
          <a:p>
            <a:pPr lvl="5">
              <a:lnSpc>
                <a:spcPct val="120000"/>
              </a:lnSpc>
              <a:spcBef>
                <a:spcPts val="0"/>
              </a:spcBef>
            </a:pPr>
            <a:endParaRPr lang="en-GB" sz="1500" dirty="0"/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GB" sz="1600" dirty="0" smtClean="0"/>
              <a:t>The </a:t>
            </a:r>
            <a:r>
              <a:rPr lang="en-GB" sz="1600" dirty="0"/>
              <a:t>improvement ideas generated have now been fed into the Digital Transformation Strategy.</a:t>
            </a:r>
            <a:endParaRPr lang="en-GB" sz="1500" dirty="0" smtClean="0"/>
          </a:p>
          <a:p>
            <a:pPr lvl="3"/>
            <a:r>
              <a:rPr lang="en-GB" sz="1700" dirty="0" smtClean="0"/>
              <a:t>The Strategic Management Team </a:t>
            </a:r>
            <a:r>
              <a:rPr lang="en-GB" sz="1700" dirty="0" smtClean="0"/>
              <a:t>approved the </a:t>
            </a:r>
            <a:r>
              <a:rPr lang="en-GB" sz="1700" dirty="0"/>
              <a:t>Digital Transformation Programme </a:t>
            </a:r>
            <a:r>
              <a:rPr lang="en-GB" sz="1700" dirty="0" smtClean="0"/>
              <a:t>and the approach </a:t>
            </a:r>
            <a:r>
              <a:rPr lang="en-GB" sz="1700" dirty="0"/>
              <a:t>to ensuring we have a digitally skilled workforce </a:t>
            </a:r>
            <a:r>
              <a:rPr lang="en-GB" sz="1700" dirty="0" smtClean="0"/>
              <a:t>at </a:t>
            </a:r>
            <a:r>
              <a:rPr lang="en-GB" sz="1700" dirty="0"/>
              <a:t>their meeting on 28 </a:t>
            </a:r>
            <a:r>
              <a:rPr lang="en-GB" sz="1700" dirty="0" smtClean="0"/>
              <a:t>January 2019.</a:t>
            </a:r>
            <a:endParaRPr lang="en-GB" sz="17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63901"/>
            <a:ext cx="6997700" cy="727456"/>
          </a:xfrm>
        </p:spPr>
        <p:txBody>
          <a:bodyPr/>
          <a:lstStyle/>
          <a:p>
            <a:pPr algn="ctr"/>
            <a:r>
              <a:rPr lang="en-GB" sz="2400" b="1" dirty="0"/>
              <a:t>Areas of Focus for the Transformation Board in </a:t>
            </a:r>
            <a:br>
              <a:rPr lang="en-GB" sz="2400" b="1" dirty="0"/>
            </a:br>
            <a:r>
              <a:rPr lang="en-GB" sz="2400" b="1" dirty="0"/>
              <a:t>2019 and beyond</a:t>
            </a:r>
          </a:p>
        </p:txBody>
      </p:sp>
    </p:spTree>
    <p:extLst>
      <p:ext uri="{BB962C8B-B14F-4D97-AF65-F5344CB8AC3E}">
        <p14:creationId xmlns:p14="http://schemas.microsoft.com/office/powerpoint/2010/main" val="8729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2296" y="1272695"/>
            <a:ext cx="8528442" cy="4599432"/>
          </a:xfrm>
        </p:spPr>
        <p:txBody>
          <a:bodyPr>
            <a:normAutofit fontScale="92500" lnSpcReduction="10000"/>
          </a:bodyPr>
          <a:lstStyle/>
          <a:p>
            <a:endParaRPr lang="en-GB" sz="2600" dirty="0" smtClean="0"/>
          </a:p>
          <a:p>
            <a:r>
              <a:rPr lang="en-GB" sz="2000" dirty="0" smtClean="0"/>
              <a:t>Further Rationalisation of Face to Face Service Provision </a:t>
            </a:r>
            <a:endParaRPr lang="en-GB" sz="2000" dirty="0"/>
          </a:p>
          <a:p>
            <a:pPr lvl="1"/>
            <a:r>
              <a:rPr lang="en-GB" dirty="0" smtClean="0"/>
              <a:t>A review has been carried out of all Customer Services Points </a:t>
            </a:r>
          </a:p>
          <a:p>
            <a:pPr lvl="1"/>
            <a:r>
              <a:rPr lang="en-GB" dirty="0" smtClean="0"/>
              <a:t>Potential to rationalise face to face service provision through offering co-located customer service or limited digital only assistive services</a:t>
            </a:r>
          </a:p>
          <a:p>
            <a:pPr marL="457200"/>
            <a:r>
              <a:rPr lang="en-GB" sz="2000" dirty="0" smtClean="0"/>
              <a:t>Further Office Rationalisation </a:t>
            </a:r>
          </a:p>
          <a:p>
            <a:pPr marL="800100" lvl="1"/>
            <a:r>
              <a:rPr lang="en-GB" dirty="0" smtClean="0"/>
              <a:t>Further workforce deployment project to be undertaken</a:t>
            </a:r>
          </a:p>
          <a:p>
            <a:pPr marL="800100" lvl="1"/>
            <a:r>
              <a:rPr lang="en-GB" dirty="0" smtClean="0"/>
              <a:t>Office utilisation to be reviewed with a focus on areas which were not part of the initial project </a:t>
            </a:r>
          </a:p>
          <a:p>
            <a:pPr marL="457200"/>
            <a:r>
              <a:rPr lang="en-GB" dirty="0" smtClean="0"/>
              <a:t>Continuation of One Council Property Approach</a:t>
            </a:r>
          </a:p>
          <a:p>
            <a:pPr marL="800100" lvl="1"/>
            <a:r>
              <a:rPr lang="en-GB" dirty="0" smtClean="0"/>
              <a:t>Positive first 6 months </a:t>
            </a:r>
          </a:p>
          <a:p>
            <a:pPr marL="800100" lvl="1"/>
            <a:r>
              <a:rPr lang="en-GB" dirty="0" smtClean="0"/>
              <a:t>Seeking to be more commercially astute/aggressive towards estate management and disposal through sale of lease of surplus property</a:t>
            </a:r>
          </a:p>
          <a:p>
            <a:pPr marL="800100" lvl="1"/>
            <a:r>
              <a:rPr lang="en-GB" dirty="0" smtClean="0"/>
              <a:t>Focus on generating revenue</a:t>
            </a:r>
          </a:p>
          <a:p>
            <a:pPr marL="800100" lvl="1"/>
            <a:endParaRPr lang="en-GB" dirty="0" smtClean="0"/>
          </a:p>
          <a:p>
            <a:pPr marL="800100" lvl="1"/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sz="22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sz="2200" dirty="0" smtClean="0"/>
          </a:p>
          <a:p>
            <a:endParaRPr lang="en-GB" sz="2600" dirty="0" smtClean="0"/>
          </a:p>
          <a:p>
            <a:endParaRPr lang="en-GB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799" y="608831"/>
            <a:ext cx="6985001" cy="591035"/>
          </a:xfrm>
        </p:spPr>
        <p:txBody>
          <a:bodyPr/>
          <a:lstStyle/>
          <a:p>
            <a:pPr algn="ctr"/>
            <a:r>
              <a:rPr lang="en-GB" sz="2400" b="1" dirty="0"/>
              <a:t>Areas of Focus for the Transformation Board in </a:t>
            </a:r>
            <a:br>
              <a:rPr lang="en-GB" sz="2400" b="1" dirty="0"/>
            </a:br>
            <a:r>
              <a:rPr lang="en-GB" sz="2400" b="1" dirty="0"/>
              <a:t>2019 and beyond</a:t>
            </a:r>
          </a:p>
        </p:txBody>
      </p:sp>
    </p:spTree>
    <p:extLst>
      <p:ext uri="{BB962C8B-B14F-4D97-AF65-F5344CB8AC3E}">
        <p14:creationId xmlns:p14="http://schemas.microsoft.com/office/powerpoint/2010/main" val="42410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05246" y="1426837"/>
            <a:ext cx="8333508" cy="4773168"/>
          </a:xfrm>
        </p:spPr>
        <p:txBody>
          <a:bodyPr>
            <a:normAutofit fontScale="32500" lnSpcReduction="20000"/>
          </a:bodyPr>
          <a:lstStyle/>
          <a:p>
            <a:pPr marL="457200">
              <a:lnSpc>
                <a:spcPct val="90000"/>
              </a:lnSpc>
            </a:pPr>
            <a:endParaRPr lang="en-GB" sz="3500" dirty="0" smtClean="0"/>
          </a:p>
          <a:p>
            <a:pPr marL="457200">
              <a:lnSpc>
                <a:spcPct val="90000"/>
              </a:lnSpc>
            </a:pPr>
            <a:r>
              <a:rPr lang="en-GB" sz="5800" dirty="0" smtClean="0"/>
              <a:t>Further </a:t>
            </a:r>
            <a:r>
              <a:rPr lang="en-GB" sz="5800" dirty="0"/>
              <a:t>Review of Loans Charges</a:t>
            </a:r>
          </a:p>
          <a:p>
            <a:pPr lvl="1">
              <a:lnSpc>
                <a:spcPct val="110000"/>
              </a:lnSpc>
            </a:pPr>
            <a:r>
              <a:rPr lang="en-GB" sz="4000" dirty="0"/>
              <a:t>Council budget for loans charges is approximately £15m. </a:t>
            </a:r>
          </a:p>
          <a:p>
            <a:pPr lvl="1">
              <a:lnSpc>
                <a:spcPct val="110000"/>
              </a:lnSpc>
            </a:pPr>
            <a:r>
              <a:rPr lang="en-GB" sz="4000" dirty="0"/>
              <a:t>Changes to regulations in 2016 – move from a prescriptive basis on how repayment values are to be calculated, to a prudent one with each local authority now provided with the ability to determine what is prudent.</a:t>
            </a:r>
          </a:p>
          <a:p>
            <a:pPr lvl="1">
              <a:lnSpc>
                <a:spcPct val="110000"/>
              </a:lnSpc>
            </a:pPr>
            <a:r>
              <a:rPr lang="en-GB" sz="4000" dirty="0"/>
              <a:t>A number of authorities are undertaking loans charges reviews.</a:t>
            </a:r>
          </a:p>
          <a:p>
            <a:pPr lvl="1">
              <a:lnSpc>
                <a:spcPct val="110000"/>
              </a:lnSpc>
            </a:pPr>
            <a:r>
              <a:rPr lang="en-GB" sz="4000" dirty="0"/>
              <a:t>Engaged the services of Link Asset Services who are experts in this area.</a:t>
            </a:r>
          </a:p>
          <a:p>
            <a:pPr lvl="1">
              <a:lnSpc>
                <a:spcPct val="110000"/>
              </a:lnSpc>
            </a:pPr>
            <a:r>
              <a:rPr lang="en-GB" sz="4000" dirty="0"/>
              <a:t>Complex </a:t>
            </a:r>
            <a:r>
              <a:rPr lang="en-GB" sz="4000" dirty="0" smtClean="0"/>
              <a:t>exercise - around </a:t>
            </a:r>
            <a:r>
              <a:rPr lang="en-GB" sz="4000" dirty="0"/>
              <a:t>5,000 repayments that require to be looked at. </a:t>
            </a:r>
          </a:p>
          <a:p>
            <a:pPr lvl="1">
              <a:lnSpc>
                <a:spcPct val="110000"/>
              </a:lnSpc>
            </a:pPr>
            <a:r>
              <a:rPr lang="en-GB" sz="4000" dirty="0"/>
              <a:t>Hope to deliver savings from 2020-21 and may also deliver in year in 2019-20. </a:t>
            </a:r>
          </a:p>
          <a:p>
            <a:pPr marL="457200">
              <a:lnSpc>
                <a:spcPct val="90000"/>
              </a:lnSpc>
            </a:pPr>
            <a:r>
              <a:rPr lang="en-GB" sz="5800" dirty="0" smtClean="0"/>
              <a:t>Review Fees and Charges</a:t>
            </a:r>
            <a:endParaRPr lang="en-GB" sz="5800" dirty="0"/>
          </a:p>
          <a:p>
            <a:pPr lvl="1">
              <a:lnSpc>
                <a:spcPct val="110000"/>
              </a:lnSpc>
            </a:pPr>
            <a:r>
              <a:rPr lang="en-GB" sz="4000" dirty="0"/>
              <a:t>Further review focusing on fees and charges</a:t>
            </a:r>
          </a:p>
          <a:p>
            <a:pPr lvl="1">
              <a:lnSpc>
                <a:spcPct val="110000"/>
              </a:lnSpc>
            </a:pPr>
            <a:r>
              <a:rPr lang="en-GB" sz="4000" dirty="0"/>
              <a:t>Undertook a benchmarking exercise, concluded in 2018 with 24 other local authorities</a:t>
            </a:r>
          </a:p>
          <a:p>
            <a:pPr lvl="1">
              <a:lnSpc>
                <a:spcPct val="110000"/>
              </a:lnSpc>
            </a:pPr>
            <a:r>
              <a:rPr lang="en-GB" sz="4000" dirty="0"/>
              <a:t>Suggested areas that are worthy of further review</a:t>
            </a:r>
          </a:p>
          <a:p>
            <a:pPr lvl="1">
              <a:lnSpc>
                <a:spcPct val="110000"/>
              </a:lnSpc>
            </a:pPr>
            <a:r>
              <a:rPr lang="en-GB" sz="4000" dirty="0"/>
              <a:t>Will also use other benchmarking information to highlight areas to look at</a:t>
            </a:r>
          </a:p>
          <a:p>
            <a:pPr lvl="1">
              <a:lnSpc>
                <a:spcPct val="110000"/>
              </a:lnSpc>
            </a:pPr>
            <a:r>
              <a:rPr lang="en-GB" sz="4000" dirty="0"/>
              <a:t>Where possible will look at some services being self-funding.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571500"/>
            <a:ext cx="7061201" cy="829652"/>
          </a:xfrm>
        </p:spPr>
        <p:txBody>
          <a:bodyPr/>
          <a:lstStyle/>
          <a:p>
            <a:pPr algn="ctr"/>
            <a:r>
              <a:rPr lang="en-GB" sz="2400" b="1" dirty="0"/>
              <a:t>Areas of Focus for the Transformation Board in </a:t>
            </a:r>
            <a:br>
              <a:rPr lang="en-GB" sz="2400" b="1" dirty="0"/>
            </a:br>
            <a:r>
              <a:rPr lang="en-GB" sz="2400" b="1" dirty="0"/>
              <a:t>2019 and beyond</a:t>
            </a:r>
          </a:p>
        </p:txBody>
      </p:sp>
    </p:spTree>
    <p:extLst>
      <p:ext uri="{BB962C8B-B14F-4D97-AF65-F5344CB8AC3E}">
        <p14:creationId xmlns:p14="http://schemas.microsoft.com/office/powerpoint/2010/main" val="10519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05246" y="1320469"/>
            <a:ext cx="8333508" cy="477316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GB" sz="2100" dirty="0"/>
          </a:p>
          <a:p>
            <a:pPr marL="457200"/>
            <a:r>
              <a:rPr lang="en-GB" sz="1900" dirty="0" smtClean="0"/>
              <a:t>Sustainable </a:t>
            </a:r>
            <a:r>
              <a:rPr lang="en-GB" sz="1900" dirty="0"/>
              <a:t>Education as part of the Northern Alliance</a:t>
            </a:r>
          </a:p>
          <a:p>
            <a:pPr marL="800100" lvl="1"/>
            <a:r>
              <a:rPr lang="en-GB" dirty="0"/>
              <a:t>Review current models of delivery – shared headships</a:t>
            </a:r>
          </a:p>
          <a:p>
            <a:pPr marL="800100" lvl="1"/>
            <a:r>
              <a:rPr lang="en-GB" dirty="0"/>
              <a:t>Working with Secondary Schools to review delivery of curriculum using technology</a:t>
            </a:r>
          </a:p>
          <a:p>
            <a:pPr marL="800100" lvl="1"/>
            <a:r>
              <a:rPr lang="en-GB" dirty="0"/>
              <a:t>Working with </a:t>
            </a:r>
            <a:r>
              <a:rPr lang="en-GB" dirty="0" err="1"/>
              <a:t>Esqoil</a:t>
            </a:r>
            <a:r>
              <a:rPr lang="en-GB" dirty="0"/>
              <a:t> (Virtual School Western Isles) to have remote learning opportunities</a:t>
            </a:r>
          </a:p>
          <a:p>
            <a:pPr marL="800100" lvl="1"/>
            <a:r>
              <a:rPr lang="en-GB" dirty="0"/>
              <a:t>Employing staff across schools.</a:t>
            </a:r>
          </a:p>
          <a:p>
            <a:pPr marL="0" indent="0">
              <a:buNone/>
            </a:pPr>
            <a:endParaRPr lang="en-GB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699" y="517890"/>
            <a:ext cx="6926529" cy="688610"/>
          </a:xfrm>
        </p:spPr>
        <p:txBody>
          <a:bodyPr/>
          <a:lstStyle/>
          <a:p>
            <a:pPr algn="ctr"/>
            <a:r>
              <a:rPr lang="en-GB" sz="2400" b="1" dirty="0"/>
              <a:t>Areas of Focus for the Transformation Board in </a:t>
            </a:r>
            <a:br>
              <a:rPr lang="en-GB" sz="2400" b="1" dirty="0"/>
            </a:br>
            <a:r>
              <a:rPr lang="en-GB" sz="2400" b="1" dirty="0"/>
              <a:t>2019 and beyond</a:t>
            </a:r>
          </a:p>
        </p:txBody>
      </p:sp>
    </p:spTree>
    <p:extLst>
      <p:ext uri="{BB962C8B-B14F-4D97-AF65-F5344CB8AC3E}">
        <p14:creationId xmlns:p14="http://schemas.microsoft.com/office/powerpoint/2010/main" val="363113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05246" y="1423105"/>
            <a:ext cx="8333508" cy="4773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600" dirty="0" smtClean="0"/>
          </a:p>
          <a:p>
            <a:pPr marL="0" indent="0" algn="ctr">
              <a:buNone/>
            </a:pPr>
            <a:endParaRPr lang="en-GB" sz="2600" dirty="0"/>
          </a:p>
          <a:p>
            <a:pPr marL="0" indent="0" algn="ctr">
              <a:buNone/>
            </a:pPr>
            <a:endParaRPr lang="en-GB" sz="2600" dirty="0" smtClean="0"/>
          </a:p>
          <a:p>
            <a:pPr marL="0" indent="0" algn="ctr">
              <a:buNone/>
            </a:pPr>
            <a:r>
              <a:rPr lang="en-GB" sz="2600" dirty="0" smtClean="0"/>
              <a:t>Thank you</a:t>
            </a:r>
          </a:p>
          <a:p>
            <a:pPr marL="0" indent="0" algn="ctr">
              <a:buNone/>
            </a:pPr>
            <a:r>
              <a:rPr lang="en-GB" sz="2600" dirty="0"/>
              <a:t/>
            </a:r>
            <a:br>
              <a:rPr lang="en-GB" sz="2600" dirty="0"/>
            </a:br>
            <a:r>
              <a:rPr lang="en-GB" sz="2600" dirty="0" smtClean="0"/>
              <a:t>Any questions?</a:t>
            </a:r>
          </a:p>
          <a:p>
            <a:pPr marL="0" indent="0">
              <a:buNone/>
            </a:pPr>
            <a:endParaRPr lang="en-GB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0401" y="584200"/>
            <a:ext cx="6972299" cy="703405"/>
          </a:xfrm>
        </p:spPr>
        <p:txBody>
          <a:bodyPr/>
          <a:lstStyle/>
          <a:p>
            <a:pPr algn="ct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022800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2DF6B4A5-66C7-3147-9729-DC39DCB77312}" vid="{A09E429C-BFAA-5D45-A9D9-BE441E3DC8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AB2018 V2</Template>
  <TotalTime>746</TotalTime>
  <Words>553</Words>
  <Application>Microsoft Office PowerPoint</Application>
  <PresentationFormat>On-screen Show (4:3)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Wingdings 3</vt:lpstr>
      <vt:lpstr>Ion Boardroom</vt:lpstr>
      <vt:lpstr>Transformation Update Employee Joint Consultative Committee  15 February 2019  </vt:lpstr>
      <vt:lpstr>Areas of Focus for the Transformation Board in  2019 and beyond</vt:lpstr>
      <vt:lpstr>Areas of Focus for the Transformation Board in  2019 and beyond</vt:lpstr>
      <vt:lpstr>Areas of Focus for the Transformation Board in  2019 and beyond</vt:lpstr>
      <vt:lpstr>Areas of Focus for the Transformation Board in  2019 and beyond</vt:lpstr>
      <vt:lpstr>Areas of Focus for the Transformation Board in  2019 and beyond</vt:lpstr>
      <vt:lpstr>PowerPoint Presentation</vt:lpstr>
    </vt:vector>
  </TitlesOfParts>
  <Company>Argyll &amp; Bute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Jarvie, Jane</dc:creator>
  <cp:lastModifiedBy>Thomas, Sonya</cp:lastModifiedBy>
  <cp:revision>83</cp:revision>
  <cp:lastPrinted>2019-02-06T15:01:27Z</cp:lastPrinted>
  <dcterms:created xsi:type="dcterms:W3CDTF">2018-10-24T13:35:04Z</dcterms:created>
  <dcterms:modified xsi:type="dcterms:W3CDTF">2019-04-10T11:04:53Z</dcterms:modified>
</cp:coreProperties>
</file>